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26"/>
  </p:notesMasterIdLst>
  <p:handoutMasterIdLst>
    <p:handoutMasterId r:id="rId127"/>
  </p:handoutMasterIdLst>
  <p:sldIdLst>
    <p:sldId id="980" r:id="rId2"/>
    <p:sldId id="307" r:id="rId3"/>
    <p:sldId id="533" r:id="rId4"/>
    <p:sldId id="836" r:id="rId5"/>
    <p:sldId id="968" r:id="rId6"/>
    <p:sldId id="309" r:id="rId7"/>
    <p:sldId id="842" r:id="rId8"/>
    <p:sldId id="843" r:id="rId9"/>
    <p:sldId id="844" r:id="rId10"/>
    <p:sldId id="845" r:id="rId11"/>
    <p:sldId id="848" r:id="rId12"/>
    <p:sldId id="857" r:id="rId13"/>
    <p:sldId id="882" r:id="rId14"/>
    <p:sldId id="315" r:id="rId15"/>
    <p:sldId id="469" r:id="rId16"/>
    <p:sldId id="749" r:id="rId17"/>
    <p:sldId id="750" r:id="rId18"/>
    <p:sldId id="883" r:id="rId19"/>
    <p:sldId id="884" r:id="rId20"/>
    <p:sldId id="752" r:id="rId21"/>
    <p:sldId id="982" r:id="rId22"/>
    <p:sldId id="862" r:id="rId23"/>
    <p:sldId id="618" r:id="rId24"/>
    <p:sldId id="973" r:id="rId25"/>
    <p:sldId id="841" r:id="rId26"/>
    <p:sldId id="467" r:id="rId27"/>
    <p:sldId id="539" r:id="rId28"/>
    <p:sldId id="477" r:id="rId29"/>
    <p:sldId id="784" r:id="rId30"/>
    <p:sldId id="983" r:id="rId31"/>
    <p:sldId id="785" r:id="rId32"/>
    <p:sldId id="863" r:id="rId33"/>
    <p:sldId id="981" r:id="rId34"/>
    <p:sldId id="866" r:id="rId35"/>
    <p:sldId id="865" r:id="rId36"/>
    <p:sldId id="974" r:id="rId37"/>
    <p:sldId id="888" r:id="rId38"/>
    <p:sldId id="890" r:id="rId39"/>
    <p:sldId id="902" r:id="rId40"/>
    <p:sldId id="903" r:id="rId41"/>
    <p:sldId id="914" r:id="rId42"/>
    <p:sldId id="910" r:id="rId43"/>
    <p:sldId id="911" r:id="rId44"/>
    <p:sldId id="891" r:id="rId45"/>
    <p:sldId id="893" r:id="rId46"/>
    <p:sldId id="984" r:id="rId47"/>
    <p:sldId id="985" r:id="rId48"/>
    <p:sldId id="895" r:id="rId49"/>
    <p:sldId id="896" r:id="rId50"/>
    <p:sldId id="897" r:id="rId51"/>
    <p:sldId id="898" r:id="rId52"/>
    <p:sldId id="916" r:id="rId53"/>
    <p:sldId id="917" r:id="rId54"/>
    <p:sldId id="918" r:id="rId55"/>
    <p:sldId id="919" r:id="rId56"/>
    <p:sldId id="920" r:id="rId57"/>
    <p:sldId id="921" r:id="rId58"/>
    <p:sldId id="922" r:id="rId59"/>
    <p:sldId id="901" r:id="rId60"/>
    <p:sldId id="975" r:id="rId61"/>
    <p:sldId id="923" r:id="rId62"/>
    <p:sldId id="924" r:id="rId63"/>
    <p:sldId id="925" r:id="rId64"/>
    <p:sldId id="926" r:id="rId65"/>
    <p:sldId id="931" r:id="rId66"/>
    <p:sldId id="932" r:id="rId67"/>
    <p:sldId id="933" r:id="rId68"/>
    <p:sldId id="934" r:id="rId69"/>
    <p:sldId id="935" r:id="rId70"/>
    <p:sldId id="948" r:id="rId71"/>
    <p:sldId id="949" r:id="rId72"/>
    <p:sldId id="936" r:id="rId73"/>
    <p:sldId id="950" r:id="rId74"/>
    <p:sldId id="947" r:id="rId75"/>
    <p:sldId id="971" r:id="rId76"/>
    <p:sldId id="657" r:id="rId77"/>
    <p:sldId id="816" r:id="rId78"/>
    <p:sldId id="817" r:id="rId79"/>
    <p:sldId id="818" r:id="rId80"/>
    <p:sldId id="819" r:id="rId81"/>
    <p:sldId id="951" r:id="rId82"/>
    <p:sldId id="820" r:id="rId83"/>
    <p:sldId id="821" r:id="rId84"/>
    <p:sldId id="822" r:id="rId85"/>
    <p:sldId id="952" r:id="rId86"/>
    <p:sldId id="953" r:id="rId87"/>
    <p:sldId id="972" r:id="rId88"/>
    <p:sldId id="510" r:id="rId89"/>
    <p:sldId id="954" r:id="rId90"/>
    <p:sldId id="955" r:id="rId91"/>
    <p:sldId id="956" r:id="rId92"/>
    <p:sldId id="827" r:id="rId93"/>
    <p:sldId id="957" r:id="rId94"/>
    <p:sldId id="695" r:id="rId95"/>
    <p:sldId id="696" r:id="rId96"/>
    <p:sldId id="697" r:id="rId97"/>
    <p:sldId id="698" r:id="rId98"/>
    <p:sldId id="958" r:id="rId99"/>
    <p:sldId id="700" r:id="rId100"/>
    <p:sldId id="959" r:id="rId101"/>
    <p:sldId id="702" r:id="rId102"/>
    <p:sldId id="703" r:id="rId103"/>
    <p:sldId id="704" r:id="rId104"/>
    <p:sldId id="876" r:id="rId105"/>
    <p:sldId id="706" r:id="rId106"/>
    <p:sldId id="877" r:id="rId107"/>
    <p:sldId id="830" r:id="rId108"/>
    <p:sldId id="709" r:id="rId109"/>
    <p:sldId id="710" r:id="rId110"/>
    <p:sldId id="960" r:id="rId111"/>
    <p:sldId id="712" r:id="rId112"/>
    <p:sldId id="878" r:id="rId113"/>
    <p:sldId id="961" r:id="rId114"/>
    <p:sldId id="962" r:id="rId115"/>
    <p:sldId id="714" r:id="rId116"/>
    <p:sldId id="831" r:id="rId117"/>
    <p:sldId id="963" r:id="rId118"/>
    <p:sldId id="964" r:id="rId119"/>
    <p:sldId id="966" r:id="rId120"/>
    <p:sldId id="967" r:id="rId121"/>
    <p:sldId id="717" r:id="rId122"/>
    <p:sldId id="718" r:id="rId123"/>
    <p:sldId id="728" r:id="rId124"/>
    <p:sldId id="441" r:id="rId125"/>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9" autoAdjust="0"/>
    <p:restoredTop sz="92254" autoAdjust="0"/>
  </p:normalViewPr>
  <p:slideViewPr>
    <p:cSldViewPr>
      <p:cViewPr>
        <p:scale>
          <a:sx n="66" d="100"/>
          <a:sy n="66" d="100"/>
        </p:scale>
        <p:origin x="-1596"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5" Type="http://schemas.openxmlformats.org/officeDocument/2006/relationships/image" Target="../media/image82.emf"/><Relationship Id="rId4" Type="http://schemas.openxmlformats.org/officeDocument/2006/relationships/image" Target="../media/image8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2016-10-11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01.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102.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02.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03.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04.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0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09.xml"/><Relationship Id="rId18" Type="http://schemas.openxmlformats.org/officeDocument/2006/relationships/oleObject" Target="../embeddings/oleObject31.bin"/><Relationship Id="rId3" Type="http://schemas.openxmlformats.org/officeDocument/2006/relationships/slide" Target="slide88.xml"/><Relationship Id="rId21" Type="http://schemas.openxmlformats.org/officeDocument/2006/relationships/slide" Target="slide106.xml"/><Relationship Id="rId7" Type="http://schemas.openxmlformats.org/officeDocument/2006/relationships/slide" Target="slide96.xml"/><Relationship Id="rId12" Type="http://schemas.openxmlformats.org/officeDocument/2006/relationships/slide" Target="slide107.xml"/><Relationship Id="rId17" Type="http://schemas.openxmlformats.org/officeDocument/2006/relationships/image" Target="../media/image70.png"/><Relationship Id="rId2" Type="http://schemas.openxmlformats.org/officeDocument/2006/relationships/slideLayout" Target="../slideLayouts/slideLayout1.xml"/><Relationship Id="rId16" Type="http://schemas.openxmlformats.org/officeDocument/2006/relationships/slide" Target="slide121.xml"/><Relationship Id="rId20" Type="http://schemas.openxmlformats.org/officeDocument/2006/relationships/image" Target="../media/image69.emf"/><Relationship Id="rId1" Type="http://schemas.openxmlformats.org/officeDocument/2006/relationships/vmlDrawing" Target="../drawings/vmlDrawing22.vml"/><Relationship Id="rId6" Type="http://schemas.openxmlformats.org/officeDocument/2006/relationships/slide" Target="slide94.xml"/><Relationship Id="rId11" Type="http://schemas.openxmlformats.org/officeDocument/2006/relationships/slide" Target="slide105.xml"/><Relationship Id="rId5" Type="http://schemas.openxmlformats.org/officeDocument/2006/relationships/slide" Target="slide92.xml"/><Relationship Id="rId15" Type="http://schemas.openxmlformats.org/officeDocument/2006/relationships/slide" Target="slide115.xml"/><Relationship Id="rId10" Type="http://schemas.openxmlformats.org/officeDocument/2006/relationships/slide" Target="slide103.xml"/><Relationship Id="rId19" Type="http://schemas.openxmlformats.org/officeDocument/2006/relationships/package" Target="../embeddings/Microsoft_Word_Document31.docx"/><Relationship Id="rId4" Type="http://schemas.openxmlformats.org/officeDocument/2006/relationships/slide" Target="slide90.xml"/><Relationship Id="rId9" Type="http://schemas.openxmlformats.org/officeDocument/2006/relationships/slide" Target="slide101.xml"/><Relationship Id="rId14" Type="http://schemas.openxmlformats.org/officeDocument/2006/relationships/slide" Target="slide111.xml"/></Relationships>
</file>

<file path=ppt/slides/_rels/slide106.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slide" Target="slide88.xml"/><Relationship Id="rId18" Type="http://schemas.openxmlformats.org/officeDocument/2006/relationships/slide" Target="slide99.xml"/><Relationship Id="rId26" Type="http://schemas.openxmlformats.org/officeDocument/2006/relationships/slide" Target="slide121.xml"/><Relationship Id="rId3" Type="http://schemas.openxmlformats.org/officeDocument/2006/relationships/oleObject" Target="../embeddings/oleObject32.bin"/><Relationship Id="rId21" Type="http://schemas.openxmlformats.org/officeDocument/2006/relationships/slide" Target="slide105.xml"/><Relationship Id="rId7" Type="http://schemas.openxmlformats.org/officeDocument/2006/relationships/package" Target="../embeddings/Microsoft_Word_Document33.docx"/><Relationship Id="rId12" Type="http://schemas.openxmlformats.org/officeDocument/2006/relationships/package" Target="../embeddings/Microsoft_Word_Document35.docx"/><Relationship Id="rId17" Type="http://schemas.openxmlformats.org/officeDocument/2006/relationships/slide" Target="slide96.xml"/><Relationship Id="rId25" Type="http://schemas.openxmlformats.org/officeDocument/2006/relationships/slide" Target="slide115.xml"/><Relationship Id="rId2" Type="http://schemas.openxmlformats.org/officeDocument/2006/relationships/slideLayout" Target="../slideLayouts/slideLayout1.xml"/><Relationship Id="rId16" Type="http://schemas.openxmlformats.org/officeDocument/2006/relationships/slide" Target="slide94.xml"/><Relationship Id="rId20" Type="http://schemas.openxmlformats.org/officeDocument/2006/relationships/slide" Target="slide103.xml"/><Relationship Id="rId1" Type="http://schemas.openxmlformats.org/officeDocument/2006/relationships/vmlDrawing" Target="../drawings/vmlDrawing23.vml"/><Relationship Id="rId6" Type="http://schemas.openxmlformats.org/officeDocument/2006/relationships/oleObject" Target="../embeddings/oleObject33.bin"/><Relationship Id="rId11" Type="http://schemas.openxmlformats.org/officeDocument/2006/relationships/oleObject" Target="../embeddings/oleObject35.bin"/><Relationship Id="rId24" Type="http://schemas.openxmlformats.org/officeDocument/2006/relationships/slide" Target="slide111.xml"/><Relationship Id="rId5" Type="http://schemas.openxmlformats.org/officeDocument/2006/relationships/image" Target="../media/image71.emf"/><Relationship Id="rId15" Type="http://schemas.openxmlformats.org/officeDocument/2006/relationships/slide" Target="slide92.xml"/><Relationship Id="rId23" Type="http://schemas.openxmlformats.org/officeDocument/2006/relationships/slide" Target="slide109.xml"/><Relationship Id="rId10" Type="http://schemas.openxmlformats.org/officeDocument/2006/relationships/package" Target="../embeddings/Microsoft_Word_Document34.docx"/><Relationship Id="rId19" Type="http://schemas.openxmlformats.org/officeDocument/2006/relationships/slide" Target="slide101.xml"/><Relationship Id="rId4" Type="http://schemas.openxmlformats.org/officeDocument/2006/relationships/package" Target="../embeddings/Microsoft_Word_Document32.docx"/><Relationship Id="rId9" Type="http://schemas.openxmlformats.org/officeDocument/2006/relationships/oleObject" Target="../embeddings/oleObject34.bin"/><Relationship Id="rId14" Type="http://schemas.openxmlformats.org/officeDocument/2006/relationships/slide" Target="slide90.xml"/><Relationship Id="rId22" Type="http://schemas.openxmlformats.org/officeDocument/2006/relationships/slide" Target="slide107.xml"/></Relationships>
</file>

<file path=ppt/slides/_rels/slide107.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09.xml"/><Relationship Id="rId18" Type="http://schemas.openxmlformats.org/officeDocument/2006/relationships/package" Target="../embeddings/Microsoft_Word_Document36.docx"/><Relationship Id="rId3" Type="http://schemas.openxmlformats.org/officeDocument/2006/relationships/slide" Target="slide88.xml"/><Relationship Id="rId21" Type="http://schemas.openxmlformats.org/officeDocument/2006/relationships/image" Target="../media/image75.png"/><Relationship Id="rId7" Type="http://schemas.openxmlformats.org/officeDocument/2006/relationships/slide" Target="slide96.xml"/><Relationship Id="rId12" Type="http://schemas.openxmlformats.org/officeDocument/2006/relationships/slide" Target="slide107.xml"/><Relationship Id="rId17" Type="http://schemas.openxmlformats.org/officeDocument/2006/relationships/oleObject" Target="../embeddings/oleObject36.bin"/><Relationship Id="rId2" Type="http://schemas.openxmlformats.org/officeDocument/2006/relationships/slideLayout" Target="../slideLayouts/slideLayout1.xml"/><Relationship Id="rId16" Type="http://schemas.openxmlformats.org/officeDocument/2006/relationships/slide" Target="slide121.xml"/><Relationship Id="rId20" Type="http://schemas.openxmlformats.org/officeDocument/2006/relationships/image" Target="../media/image74.png"/><Relationship Id="rId1" Type="http://schemas.openxmlformats.org/officeDocument/2006/relationships/vmlDrawing" Target="../drawings/vmlDrawing24.vml"/><Relationship Id="rId6" Type="http://schemas.openxmlformats.org/officeDocument/2006/relationships/slide" Target="slide94.xml"/><Relationship Id="rId11" Type="http://schemas.openxmlformats.org/officeDocument/2006/relationships/slide" Target="slide105.xml"/><Relationship Id="rId5" Type="http://schemas.openxmlformats.org/officeDocument/2006/relationships/slide" Target="slide92.xml"/><Relationship Id="rId15" Type="http://schemas.openxmlformats.org/officeDocument/2006/relationships/slide" Target="slide115.xml"/><Relationship Id="rId10" Type="http://schemas.openxmlformats.org/officeDocument/2006/relationships/slide" Target="slide103.xml"/><Relationship Id="rId19" Type="http://schemas.openxmlformats.org/officeDocument/2006/relationships/image" Target="../media/image73.emf"/><Relationship Id="rId4" Type="http://schemas.openxmlformats.org/officeDocument/2006/relationships/slide" Target="slide90.xml"/><Relationship Id="rId9" Type="http://schemas.openxmlformats.org/officeDocument/2006/relationships/slide" Target="slide101.xml"/><Relationship Id="rId14" Type="http://schemas.openxmlformats.org/officeDocument/2006/relationships/slide" Target="slide111.xml"/><Relationship Id="rId22" Type="http://schemas.openxmlformats.org/officeDocument/2006/relationships/slide" Target="slide108.xml"/></Relationships>
</file>

<file path=ppt/slides/_rels/slide108.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103.xml"/><Relationship Id="rId18" Type="http://schemas.openxmlformats.org/officeDocument/2006/relationships/slide" Target="slide115.xml"/><Relationship Id="rId3" Type="http://schemas.openxmlformats.org/officeDocument/2006/relationships/oleObject" Target="../embeddings/oleObject37.bin"/><Relationship Id="rId7" Type="http://schemas.openxmlformats.org/officeDocument/2006/relationships/slide" Target="slide90.xml"/><Relationship Id="rId12" Type="http://schemas.openxmlformats.org/officeDocument/2006/relationships/slide" Target="slide101.xml"/><Relationship Id="rId17" Type="http://schemas.openxmlformats.org/officeDocument/2006/relationships/slide" Target="slide111.xml"/><Relationship Id="rId2" Type="http://schemas.openxmlformats.org/officeDocument/2006/relationships/slideLayout" Target="../slideLayouts/slideLayout1.xml"/><Relationship Id="rId16" Type="http://schemas.openxmlformats.org/officeDocument/2006/relationships/slide" Target="slide109.xml"/><Relationship Id="rId1" Type="http://schemas.openxmlformats.org/officeDocument/2006/relationships/vmlDrawing" Target="../drawings/vmlDrawing25.vml"/><Relationship Id="rId6" Type="http://schemas.openxmlformats.org/officeDocument/2006/relationships/slide" Target="slide88.xml"/><Relationship Id="rId11" Type="http://schemas.openxmlformats.org/officeDocument/2006/relationships/slide" Target="slide99.xml"/><Relationship Id="rId5" Type="http://schemas.openxmlformats.org/officeDocument/2006/relationships/image" Target="../media/image76.emf"/><Relationship Id="rId15" Type="http://schemas.openxmlformats.org/officeDocument/2006/relationships/slide" Target="slide107.xml"/><Relationship Id="rId10" Type="http://schemas.openxmlformats.org/officeDocument/2006/relationships/slide" Target="slide96.xml"/><Relationship Id="rId19" Type="http://schemas.openxmlformats.org/officeDocument/2006/relationships/slide" Target="slide121.xml"/><Relationship Id="rId4" Type="http://schemas.openxmlformats.org/officeDocument/2006/relationships/package" Target="../embeddings/Microsoft_Word_Document37.docx"/><Relationship Id="rId9" Type="http://schemas.openxmlformats.org/officeDocument/2006/relationships/slide" Target="slide94.xml"/><Relationship Id="rId14" Type="http://schemas.openxmlformats.org/officeDocument/2006/relationships/slide" Target="slide105.xml"/></Relationships>
</file>

<file path=ppt/slides/_rels/slide10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09.xml"/><Relationship Id="rId18" Type="http://schemas.openxmlformats.org/officeDocument/2006/relationships/package" Target="../embeddings/Microsoft_Word_Document38.docx"/><Relationship Id="rId3" Type="http://schemas.openxmlformats.org/officeDocument/2006/relationships/slide" Target="slide88.xml"/><Relationship Id="rId7" Type="http://schemas.openxmlformats.org/officeDocument/2006/relationships/slide" Target="slide96.xml"/><Relationship Id="rId12" Type="http://schemas.openxmlformats.org/officeDocument/2006/relationships/slide" Target="slide107.xml"/><Relationship Id="rId17" Type="http://schemas.openxmlformats.org/officeDocument/2006/relationships/oleObject" Target="../embeddings/oleObject38.bin"/><Relationship Id="rId2" Type="http://schemas.openxmlformats.org/officeDocument/2006/relationships/slideLayout" Target="../slideLayouts/slideLayout1.xml"/><Relationship Id="rId16" Type="http://schemas.openxmlformats.org/officeDocument/2006/relationships/slide" Target="slide121.xml"/><Relationship Id="rId20" Type="http://schemas.openxmlformats.org/officeDocument/2006/relationships/slide" Target="slide110.xml"/><Relationship Id="rId1" Type="http://schemas.openxmlformats.org/officeDocument/2006/relationships/vmlDrawing" Target="../drawings/vmlDrawing26.vml"/><Relationship Id="rId6" Type="http://schemas.openxmlformats.org/officeDocument/2006/relationships/slide" Target="slide94.xml"/><Relationship Id="rId11" Type="http://schemas.openxmlformats.org/officeDocument/2006/relationships/slide" Target="slide105.xml"/><Relationship Id="rId5" Type="http://schemas.openxmlformats.org/officeDocument/2006/relationships/slide" Target="slide92.xml"/><Relationship Id="rId15" Type="http://schemas.openxmlformats.org/officeDocument/2006/relationships/slide" Target="slide115.xml"/><Relationship Id="rId10" Type="http://schemas.openxmlformats.org/officeDocument/2006/relationships/slide" Target="slide103.xml"/><Relationship Id="rId19" Type="http://schemas.openxmlformats.org/officeDocument/2006/relationships/image" Target="../media/image77.emf"/><Relationship Id="rId4" Type="http://schemas.openxmlformats.org/officeDocument/2006/relationships/slide" Target="slide90.xml"/><Relationship Id="rId9" Type="http://schemas.openxmlformats.org/officeDocument/2006/relationships/slide" Target="slide101.xml"/><Relationship Id="rId14" Type="http://schemas.openxmlformats.org/officeDocument/2006/relationships/slide" Target="slide111.xml"/></Relationships>
</file>

<file path=ppt/slides/_rels/slide1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4.bin"/><Relationship Id="rId7" Type="http://schemas.openxmlformats.org/officeDocument/2006/relationships/package" Target="../embeddings/Microsoft_Word_Document5.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9.emf"/><Relationship Id="rId4" Type="http://schemas.openxmlformats.org/officeDocument/2006/relationships/package" Target="../embeddings/Microsoft_Word_Document4.docx"/></Relationships>
</file>

<file path=ppt/slides/_rels/slide110.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package" Target="../embeddings/Microsoft_Word_Document42.docx"/><Relationship Id="rId18" Type="http://schemas.openxmlformats.org/officeDocument/2006/relationships/slide" Target="slide88.xml"/><Relationship Id="rId26" Type="http://schemas.openxmlformats.org/officeDocument/2006/relationships/slide" Target="slide105.xml"/><Relationship Id="rId3" Type="http://schemas.openxmlformats.org/officeDocument/2006/relationships/oleObject" Target="../embeddings/oleObject39.bin"/><Relationship Id="rId21" Type="http://schemas.openxmlformats.org/officeDocument/2006/relationships/slide" Target="slide94.xml"/><Relationship Id="rId7" Type="http://schemas.openxmlformats.org/officeDocument/2006/relationships/package" Target="../embeddings/Microsoft_Word_Document40.docx"/><Relationship Id="rId12" Type="http://schemas.openxmlformats.org/officeDocument/2006/relationships/oleObject" Target="../embeddings/oleObject42.bin"/><Relationship Id="rId17" Type="http://schemas.openxmlformats.org/officeDocument/2006/relationships/image" Target="../media/image82.emf"/><Relationship Id="rId25" Type="http://schemas.openxmlformats.org/officeDocument/2006/relationships/slide" Target="slide103.xml"/><Relationship Id="rId2" Type="http://schemas.openxmlformats.org/officeDocument/2006/relationships/slideLayout" Target="../slideLayouts/slideLayout1.xml"/><Relationship Id="rId16" Type="http://schemas.openxmlformats.org/officeDocument/2006/relationships/package" Target="../embeddings/Microsoft_Word_Document43.docx"/><Relationship Id="rId20" Type="http://schemas.openxmlformats.org/officeDocument/2006/relationships/slide" Target="slide92.xml"/><Relationship Id="rId29" Type="http://schemas.openxmlformats.org/officeDocument/2006/relationships/slide" Target="slide111.xml"/><Relationship Id="rId1" Type="http://schemas.openxmlformats.org/officeDocument/2006/relationships/vmlDrawing" Target="../drawings/vmlDrawing27.vml"/><Relationship Id="rId6" Type="http://schemas.openxmlformats.org/officeDocument/2006/relationships/oleObject" Target="../embeddings/oleObject40.bin"/><Relationship Id="rId11" Type="http://schemas.openxmlformats.org/officeDocument/2006/relationships/image" Target="../media/image80.emf"/><Relationship Id="rId24" Type="http://schemas.openxmlformats.org/officeDocument/2006/relationships/slide" Target="slide101.xml"/><Relationship Id="rId5" Type="http://schemas.openxmlformats.org/officeDocument/2006/relationships/image" Target="../media/image78.emf"/><Relationship Id="rId15" Type="http://schemas.openxmlformats.org/officeDocument/2006/relationships/oleObject" Target="../embeddings/oleObject43.bin"/><Relationship Id="rId23" Type="http://schemas.openxmlformats.org/officeDocument/2006/relationships/slide" Target="slide99.xml"/><Relationship Id="rId28" Type="http://schemas.openxmlformats.org/officeDocument/2006/relationships/slide" Target="slide109.xml"/><Relationship Id="rId10" Type="http://schemas.openxmlformats.org/officeDocument/2006/relationships/package" Target="../embeddings/Microsoft_Word_Document41.docx"/><Relationship Id="rId19" Type="http://schemas.openxmlformats.org/officeDocument/2006/relationships/slide" Target="slide90.xml"/><Relationship Id="rId31" Type="http://schemas.openxmlformats.org/officeDocument/2006/relationships/slide" Target="slide121.xml"/><Relationship Id="rId4" Type="http://schemas.openxmlformats.org/officeDocument/2006/relationships/package" Target="../embeddings/Microsoft_Word_Document39.docx"/><Relationship Id="rId9" Type="http://schemas.openxmlformats.org/officeDocument/2006/relationships/oleObject" Target="../embeddings/oleObject41.bin"/><Relationship Id="rId14" Type="http://schemas.openxmlformats.org/officeDocument/2006/relationships/image" Target="../media/image81.emf"/><Relationship Id="rId22" Type="http://schemas.openxmlformats.org/officeDocument/2006/relationships/slide" Target="slide96.xml"/><Relationship Id="rId27" Type="http://schemas.openxmlformats.org/officeDocument/2006/relationships/slide" Target="slide107.xml"/><Relationship Id="rId30" Type="http://schemas.openxmlformats.org/officeDocument/2006/relationships/slide" Target="slide115.xml"/></Relationships>
</file>

<file path=ppt/slides/_rels/slide111.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09.xml"/><Relationship Id="rId18" Type="http://schemas.openxmlformats.org/officeDocument/2006/relationships/package" Target="../embeddings/Microsoft_Word_Document44.docx"/><Relationship Id="rId3" Type="http://schemas.openxmlformats.org/officeDocument/2006/relationships/slide" Target="slide88.xml"/><Relationship Id="rId7" Type="http://schemas.openxmlformats.org/officeDocument/2006/relationships/slide" Target="slide96.xml"/><Relationship Id="rId12" Type="http://schemas.openxmlformats.org/officeDocument/2006/relationships/slide" Target="slide107.xml"/><Relationship Id="rId17" Type="http://schemas.openxmlformats.org/officeDocument/2006/relationships/oleObject" Target="../embeddings/oleObject44.bin"/><Relationship Id="rId2" Type="http://schemas.openxmlformats.org/officeDocument/2006/relationships/slideLayout" Target="../slideLayouts/slideLayout1.xml"/><Relationship Id="rId16" Type="http://schemas.openxmlformats.org/officeDocument/2006/relationships/slide" Target="slide121.xml"/><Relationship Id="rId20" Type="http://schemas.openxmlformats.org/officeDocument/2006/relationships/slide" Target="slide112.xml"/><Relationship Id="rId1" Type="http://schemas.openxmlformats.org/officeDocument/2006/relationships/vmlDrawing" Target="../drawings/vmlDrawing28.vml"/><Relationship Id="rId6" Type="http://schemas.openxmlformats.org/officeDocument/2006/relationships/slide" Target="slide94.xml"/><Relationship Id="rId11" Type="http://schemas.openxmlformats.org/officeDocument/2006/relationships/slide" Target="slide105.xml"/><Relationship Id="rId5" Type="http://schemas.openxmlformats.org/officeDocument/2006/relationships/slide" Target="slide92.xml"/><Relationship Id="rId15" Type="http://schemas.openxmlformats.org/officeDocument/2006/relationships/slide" Target="slide115.xml"/><Relationship Id="rId10" Type="http://schemas.openxmlformats.org/officeDocument/2006/relationships/slide" Target="slide103.xml"/><Relationship Id="rId19" Type="http://schemas.openxmlformats.org/officeDocument/2006/relationships/image" Target="../media/image83.emf"/><Relationship Id="rId4" Type="http://schemas.openxmlformats.org/officeDocument/2006/relationships/slide" Target="slide90.xml"/><Relationship Id="rId9" Type="http://schemas.openxmlformats.org/officeDocument/2006/relationships/slide" Target="slide101.xml"/><Relationship Id="rId14" Type="http://schemas.openxmlformats.org/officeDocument/2006/relationships/slide" Target="slide111.xml"/></Relationships>
</file>

<file path=ppt/slides/_rels/slide112.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103.xml"/><Relationship Id="rId18" Type="http://schemas.openxmlformats.org/officeDocument/2006/relationships/slide" Target="slide115.xml"/><Relationship Id="rId3" Type="http://schemas.openxmlformats.org/officeDocument/2006/relationships/oleObject" Target="../embeddings/oleObject45.bin"/><Relationship Id="rId7" Type="http://schemas.openxmlformats.org/officeDocument/2006/relationships/slide" Target="slide90.xml"/><Relationship Id="rId12" Type="http://schemas.openxmlformats.org/officeDocument/2006/relationships/slide" Target="slide101.xml"/><Relationship Id="rId17" Type="http://schemas.openxmlformats.org/officeDocument/2006/relationships/slide" Target="slide111.xml"/><Relationship Id="rId2" Type="http://schemas.openxmlformats.org/officeDocument/2006/relationships/slideLayout" Target="../slideLayouts/slideLayout1.xml"/><Relationship Id="rId16" Type="http://schemas.openxmlformats.org/officeDocument/2006/relationships/slide" Target="slide109.xml"/><Relationship Id="rId1" Type="http://schemas.openxmlformats.org/officeDocument/2006/relationships/vmlDrawing" Target="../drawings/vmlDrawing29.vml"/><Relationship Id="rId6" Type="http://schemas.openxmlformats.org/officeDocument/2006/relationships/slide" Target="slide88.xml"/><Relationship Id="rId11" Type="http://schemas.openxmlformats.org/officeDocument/2006/relationships/slide" Target="slide99.xml"/><Relationship Id="rId5" Type="http://schemas.openxmlformats.org/officeDocument/2006/relationships/image" Target="../media/image84.emf"/><Relationship Id="rId15" Type="http://schemas.openxmlformats.org/officeDocument/2006/relationships/slide" Target="slide107.xml"/><Relationship Id="rId10" Type="http://schemas.openxmlformats.org/officeDocument/2006/relationships/slide" Target="slide96.xml"/><Relationship Id="rId19" Type="http://schemas.openxmlformats.org/officeDocument/2006/relationships/slide" Target="slide121.xml"/><Relationship Id="rId4" Type="http://schemas.openxmlformats.org/officeDocument/2006/relationships/package" Target="../embeddings/Microsoft_Word_Document45.docx"/><Relationship Id="rId9" Type="http://schemas.openxmlformats.org/officeDocument/2006/relationships/slide" Target="slide94.xml"/><Relationship Id="rId14" Type="http://schemas.openxmlformats.org/officeDocument/2006/relationships/slide" Target="slide105.xml"/></Relationships>
</file>

<file path=ppt/slides/_rels/slide113.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slide" Target="slide96.xml"/><Relationship Id="rId18" Type="http://schemas.openxmlformats.org/officeDocument/2006/relationships/slide" Target="slide107.xml"/><Relationship Id="rId3" Type="http://schemas.openxmlformats.org/officeDocument/2006/relationships/oleObject" Target="../embeddings/oleObject46.bin"/><Relationship Id="rId21" Type="http://schemas.openxmlformats.org/officeDocument/2006/relationships/slide" Target="slide115.xml"/><Relationship Id="rId7" Type="http://schemas.openxmlformats.org/officeDocument/2006/relationships/package" Target="../embeddings/Microsoft_Word_Document47.docx"/><Relationship Id="rId12" Type="http://schemas.openxmlformats.org/officeDocument/2006/relationships/slide" Target="slide94.xml"/><Relationship Id="rId17" Type="http://schemas.openxmlformats.org/officeDocument/2006/relationships/slide" Target="slide105.xml"/><Relationship Id="rId2" Type="http://schemas.openxmlformats.org/officeDocument/2006/relationships/slideLayout" Target="../slideLayouts/slideLayout1.xml"/><Relationship Id="rId16" Type="http://schemas.openxmlformats.org/officeDocument/2006/relationships/slide" Target="slide103.xml"/><Relationship Id="rId20" Type="http://schemas.openxmlformats.org/officeDocument/2006/relationships/slide" Target="slide111.xml"/><Relationship Id="rId1" Type="http://schemas.openxmlformats.org/officeDocument/2006/relationships/vmlDrawing" Target="../drawings/vmlDrawing30.vml"/><Relationship Id="rId6" Type="http://schemas.openxmlformats.org/officeDocument/2006/relationships/oleObject" Target="../embeddings/oleObject47.bin"/><Relationship Id="rId11" Type="http://schemas.openxmlformats.org/officeDocument/2006/relationships/slide" Target="slide92.xml"/><Relationship Id="rId5" Type="http://schemas.openxmlformats.org/officeDocument/2006/relationships/image" Target="../media/image85.emf"/><Relationship Id="rId15" Type="http://schemas.openxmlformats.org/officeDocument/2006/relationships/slide" Target="slide101.xml"/><Relationship Id="rId10" Type="http://schemas.openxmlformats.org/officeDocument/2006/relationships/slide" Target="slide90.xml"/><Relationship Id="rId19" Type="http://schemas.openxmlformats.org/officeDocument/2006/relationships/slide" Target="slide109.xml"/><Relationship Id="rId4" Type="http://schemas.openxmlformats.org/officeDocument/2006/relationships/package" Target="../embeddings/Microsoft_Word_Document46.docx"/><Relationship Id="rId9" Type="http://schemas.openxmlformats.org/officeDocument/2006/relationships/slide" Target="slide88.xml"/><Relationship Id="rId14" Type="http://schemas.openxmlformats.org/officeDocument/2006/relationships/slide" Target="slide99.xml"/><Relationship Id="rId22" Type="http://schemas.openxmlformats.org/officeDocument/2006/relationships/slide" Target="slide121.xml"/></Relationships>
</file>

<file path=ppt/slides/_rels/slide114.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103.xml"/><Relationship Id="rId18" Type="http://schemas.openxmlformats.org/officeDocument/2006/relationships/slide" Target="slide115.xml"/><Relationship Id="rId3" Type="http://schemas.openxmlformats.org/officeDocument/2006/relationships/oleObject" Target="../embeddings/oleObject48.bin"/><Relationship Id="rId7" Type="http://schemas.openxmlformats.org/officeDocument/2006/relationships/slide" Target="slide90.xml"/><Relationship Id="rId12" Type="http://schemas.openxmlformats.org/officeDocument/2006/relationships/slide" Target="slide101.xml"/><Relationship Id="rId17" Type="http://schemas.openxmlformats.org/officeDocument/2006/relationships/slide" Target="slide111.xml"/><Relationship Id="rId2" Type="http://schemas.openxmlformats.org/officeDocument/2006/relationships/slideLayout" Target="../slideLayouts/slideLayout1.xml"/><Relationship Id="rId16" Type="http://schemas.openxmlformats.org/officeDocument/2006/relationships/slide" Target="slide109.xml"/><Relationship Id="rId1" Type="http://schemas.openxmlformats.org/officeDocument/2006/relationships/vmlDrawing" Target="../drawings/vmlDrawing31.vml"/><Relationship Id="rId6" Type="http://schemas.openxmlformats.org/officeDocument/2006/relationships/slide" Target="slide88.xml"/><Relationship Id="rId11" Type="http://schemas.openxmlformats.org/officeDocument/2006/relationships/slide" Target="slide99.xml"/><Relationship Id="rId5" Type="http://schemas.openxmlformats.org/officeDocument/2006/relationships/image" Target="../media/image87.emf"/><Relationship Id="rId15" Type="http://schemas.openxmlformats.org/officeDocument/2006/relationships/slide" Target="slide107.xml"/><Relationship Id="rId10" Type="http://schemas.openxmlformats.org/officeDocument/2006/relationships/slide" Target="slide96.xml"/><Relationship Id="rId19" Type="http://schemas.openxmlformats.org/officeDocument/2006/relationships/slide" Target="slide121.xml"/><Relationship Id="rId4" Type="http://schemas.openxmlformats.org/officeDocument/2006/relationships/package" Target="../embeddings/Microsoft_Word_Document48.docx"/><Relationship Id="rId9" Type="http://schemas.openxmlformats.org/officeDocument/2006/relationships/slide" Target="slide94.xml"/><Relationship Id="rId14" Type="http://schemas.openxmlformats.org/officeDocument/2006/relationships/slide" Target="slide105.xml"/></Relationships>
</file>

<file path=ppt/slides/_rels/slide115.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16.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09.xml"/><Relationship Id="rId3" Type="http://schemas.openxmlformats.org/officeDocument/2006/relationships/slide" Target="slide88.xml"/><Relationship Id="rId7" Type="http://schemas.openxmlformats.org/officeDocument/2006/relationships/slide" Target="slide96.xml"/><Relationship Id="rId12" Type="http://schemas.openxmlformats.org/officeDocument/2006/relationships/slide" Target="slide107.xml"/><Relationship Id="rId17" Type="http://schemas.openxmlformats.org/officeDocument/2006/relationships/slide" Target="slide117.xml"/><Relationship Id="rId2" Type="http://schemas.openxmlformats.org/officeDocument/2006/relationships/image" Target="../media/image89.png"/><Relationship Id="rId16" Type="http://schemas.openxmlformats.org/officeDocument/2006/relationships/slide" Target="slide121.xml"/><Relationship Id="rId1" Type="http://schemas.openxmlformats.org/officeDocument/2006/relationships/slideLayout" Target="../slideLayouts/slideLayout1.xml"/><Relationship Id="rId6" Type="http://schemas.openxmlformats.org/officeDocument/2006/relationships/slide" Target="slide94.xml"/><Relationship Id="rId11" Type="http://schemas.openxmlformats.org/officeDocument/2006/relationships/slide" Target="slide105.xml"/><Relationship Id="rId5" Type="http://schemas.openxmlformats.org/officeDocument/2006/relationships/slide" Target="slide92.xml"/><Relationship Id="rId15" Type="http://schemas.openxmlformats.org/officeDocument/2006/relationships/slide" Target="slide115.xml"/><Relationship Id="rId10" Type="http://schemas.openxmlformats.org/officeDocument/2006/relationships/slide" Target="slide103.xml"/><Relationship Id="rId4" Type="http://schemas.openxmlformats.org/officeDocument/2006/relationships/slide" Target="slide90.xml"/><Relationship Id="rId9" Type="http://schemas.openxmlformats.org/officeDocument/2006/relationships/slide" Target="slide101.xml"/><Relationship Id="rId14" Type="http://schemas.openxmlformats.org/officeDocument/2006/relationships/slide" Target="slide111.xml"/></Relationships>
</file>

<file path=ppt/slides/_rels/slide117.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18.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19.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package" Target="../embeddings/Microsoft_Word_Document6.docx"/><Relationship Id="rId4"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21.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22.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23.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package" Target="../embeddings/Microsoft_Word_Document7.docx"/></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oleObject" Target="../embeddings/oleObject8.bin"/><Relationship Id="rId7" Type="http://schemas.openxmlformats.org/officeDocument/2006/relationships/slide" Target="slide15.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4.xml"/><Relationship Id="rId5" Type="http://schemas.openxmlformats.org/officeDocument/2006/relationships/image" Target="../media/image22.emf"/><Relationship Id="rId10" Type="http://schemas.openxmlformats.org/officeDocument/2006/relationships/slide" Target="slide18.xml"/><Relationship Id="rId4" Type="http://schemas.openxmlformats.org/officeDocument/2006/relationships/package" Target="../embeddings/Microsoft_Word_Document8.docx"/><Relationship Id="rId9" Type="http://schemas.openxmlformats.org/officeDocument/2006/relationships/slide" Target="slide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9.bin"/><Relationship Id="rId7" Type="http://schemas.openxmlformats.org/officeDocument/2006/relationships/package" Target="../embeddings/Microsoft_Word_Document10.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23.emf"/><Relationship Id="rId4" Type="http://schemas.openxmlformats.org/officeDocument/2006/relationships/package" Target="../embeddings/Microsoft_Word_Document9.doc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1.bin"/><Relationship Id="rId7" Type="http://schemas.openxmlformats.org/officeDocument/2006/relationships/package" Target="../embeddings/Microsoft_Word_Document12.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5.emf"/><Relationship Id="rId4" Type="http://schemas.openxmlformats.org/officeDocument/2006/relationships/package" Target="../embeddings/Microsoft_Word_Document11.doc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oleObject" Target="../embeddings/oleObject13.bin"/><Relationship Id="rId7"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8.xml"/><Relationship Id="rId5" Type="http://schemas.openxmlformats.org/officeDocument/2006/relationships/image" Target="../media/image32.emf"/><Relationship Id="rId10" Type="http://schemas.openxmlformats.org/officeDocument/2006/relationships/slide" Target="slide34.xml"/><Relationship Id="rId4" Type="http://schemas.openxmlformats.org/officeDocument/2006/relationships/package" Target="../embeddings/Microsoft_Word_Document13.docx"/><Relationship Id="rId9" Type="http://schemas.openxmlformats.org/officeDocument/2006/relationships/slide" Target="slide32.xml"/></Relationships>
</file>

<file path=ppt/slides/_rels/slide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xml"/><Relationship Id="rId7" Type="http://schemas.openxmlformats.org/officeDocument/2006/relationships/slide" Target="slide87.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75.xml"/><Relationship Id="rId5" Type="http://schemas.openxmlformats.org/officeDocument/2006/relationships/slide" Target="slide36.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4.bin"/><Relationship Id="rId7" Type="http://schemas.openxmlformats.org/officeDocument/2006/relationships/package" Target="../embeddings/Microsoft_Word_Document15.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image" Target="../media/image39.emf"/><Relationship Id="rId5" Type="http://schemas.openxmlformats.org/officeDocument/2006/relationships/image" Target="../media/image37.emf"/><Relationship Id="rId10" Type="http://schemas.openxmlformats.org/officeDocument/2006/relationships/package" Target="../embeddings/Microsoft_Word_Document16.docx"/><Relationship Id="rId4" Type="http://schemas.openxmlformats.org/officeDocument/2006/relationships/package" Target="../embeddings/Microsoft_Word_Document14.docx"/><Relationship Id="rId9"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17.bin"/><Relationship Id="rId7" Type="http://schemas.openxmlformats.org/officeDocument/2006/relationships/package" Target="../embeddings/Microsoft_Word_Document18.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40.emf"/><Relationship Id="rId4" Type="http://schemas.openxmlformats.org/officeDocument/2006/relationships/package" Target="../embeddings/Microsoft_Word_Document17.docx"/></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6.xml"/><Relationship Id="rId1" Type="http://schemas.openxmlformats.org/officeDocument/2006/relationships/vmlDrawing" Target="../drawings/vmlDrawing12.vml"/><Relationship Id="rId5" Type="http://schemas.openxmlformats.org/officeDocument/2006/relationships/image" Target="../media/image42.emf"/><Relationship Id="rId4" Type="http://schemas.openxmlformats.org/officeDocument/2006/relationships/package" Target="../embeddings/Microsoft_Word_Document19.docx"/></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49.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oleObject" Target="../embeddings/oleObject20.bin"/><Relationship Id="rId7" Type="http://schemas.openxmlformats.org/officeDocument/2006/relationships/slide" Target="slide45.xml"/><Relationship Id="rId12" Type="http://schemas.openxmlformats.org/officeDocument/2006/relationships/slide" Target="slide54.xml"/><Relationship Id="rId2" Type="http://schemas.openxmlformats.org/officeDocument/2006/relationships/slideLayout" Target="../slideLayouts/slideLayout16.xml"/><Relationship Id="rId1" Type="http://schemas.openxmlformats.org/officeDocument/2006/relationships/vmlDrawing" Target="../drawings/vmlDrawing13.vml"/><Relationship Id="rId6" Type="http://schemas.openxmlformats.org/officeDocument/2006/relationships/slide" Target="slide44.xml"/><Relationship Id="rId11" Type="http://schemas.openxmlformats.org/officeDocument/2006/relationships/slide" Target="slide52.xml"/><Relationship Id="rId5" Type="http://schemas.openxmlformats.org/officeDocument/2006/relationships/image" Target="../media/image43.emf"/><Relationship Id="rId10" Type="http://schemas.openxmlformats.org/officeDocument/2006/relationships/slide" Target="slide50.xml"/><Relationship Id="rId4" Type="http://schemas.openxmlformats.org/officeDocument/2006/relationships/package" Target="../embeddings/Microsoft_Word_Document20.docx"/><Relationship Id="rId9" Type="http://schemas.openxmlformats.org/officeDocument/2006/relationships/slide" Target="slide49.xml"/></Relationships>
</file>

<file path=ppt/slides/_rels/slide53.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oleObject" Target="../embeddings/oleObject21.bin"/><Relationship Id="rId7" Type="http://schemas.openxmlformats.org/officeDocument/2006/relationships/slide" Target="slide45.xml"/><Relationship Id="rId12" Type="http://schemas.openxmlformats.org/officeDocument/2006/relationships/slide" Target="slide54.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44.xml"/><Relationship Id="rId11" Type="http://schemas.openxmlformats.org/officeDocument/2006/relationships/slide" Target="slide52.xml"/><Relationship Id="rId5" Type="http://schemas.openxmlformats.org/officeDocument/2006/relationships/image" Target="../media/image44.emf"/><Relationship Id="rId10" Type="http://schemas.openxmlformats.org/officeDocument/2006/relationships/slide" Target="slide50.xml"/><Relationship Id="rId4" Type="http://schemas.openxmlformats.org/officeDocument/2006/relationships/package" Target="../embeddings/Microsoft_Word_Document21.docx"/><Relationship Id="rId9" Type="http://schemas.openxmlformats.org/officeDocument/2006/relationships/slide" Target="slide49.xml"/></Relationships>
</file>

<file path=ppt/slides/_rels/slide54.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4.xml"/><Relationship Id="rId7" Type="http://schemas.openxmlformats.org/officeDocument/2006/relationships/slide" Target="slide50.xml"/><Relationship Id="rId2" Type="http://schemas.openxmlformats.org/officeDocument/2006/relationships/image" Target="../media/image45.tif"/><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4.xml"/></Relationships>
</file>

<file path=ppt/slides/_rels/slide55.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5.xml"/><Relationship Id="rId7" Type="http://schemas.openxmlformats.org/officeDocument/2006/relationships/slide" Target="slide52.xml"/><Relationship Id="rId2" Type="http://schemas.openxmlformats.org/officeDocument/2006/relationships/slide" Target="slide44.xml"/><Relationship Id="rId1" Type="http://schemas.openxmlformats.org/officeDocument/2006/relationships/slideLayout" Target="../slideLayouts/slideLayout16.xml"/><Relationship Id="rId6" Type="http://schemas.openxmlformats.org/officeDocument/2006/relationships/slide" Target="slide50.xml"/><Relationship Id="rId5" Type="http://schemas.openxmlformats.org/officeDocument/2006/relationships/slide" Target="slide49.xml"/><Relationship Id="rId4" Type="http://schemas.openxmlformats.org/officeDocument/2006/relationships/slide" Target="slide48.xml"/></Relationships>
</file>

<file path=ppt/slides/_rels/slide58.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4.xml"/><Relationship Id="rId7" Type="http://schemas.openxmlformats.org/officeDocument/2006/relationships/slide" Target="slide50.xml"/><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slideLayout" Target="../slideLayouts/slideLayout9.xml"/><Relationship Id="rId1" Type="http://schemas.openxmlformats.org/officeDocument/2006/relationships/vmlDrawing" Target="../drawings/vmlDrawing15.vml"/><Relationship Id="rId6" Type="http://schemas.openxmlformats.org/officeDocument/2006/relationships/image" Target="../media/image47.emf"/><Relationship Id="rId5" Type="http://schemas.openxmlformats.org/officeDocument/2006/relationships/package" Target="../embeddings/Microsoft_Word_Document22.docx"/><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slide" Target="slide69.xml"/><Relationship Id="rId4" Type="http://schemas.openxmlformats.org/officeDocument/2006/relationships/slide" Target="slide67.xml"/></Relationships>
</file>

<file path=ppt/slides/_rels/slide66.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7.xml"/><Relationship Id="rId1" Type="http://schemas.openxmlformats.org/officeDocument/2006/relationships/slideLayout" Target="../slideLayouts/slideLayout16.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23.bin"/><Relationship Id="rId7" Type="http://schemas.openxmlformats.org/officeDocument/2006/relationships/slide" Target="slide69.xml"/><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67.xml"/><Relationship Id="rId5" Type="http://schemas.openxmlformats.org/officeDocument/2006/relationships/image" Target="../media/image54.emf"/><Relationship Id="rId4" Type="http://schemas.openxmlformats.org/officeDocument/2006/relationships/package" Target="../embeddings/Microsoft_Word_Document23.docx"/></Relationships>
</file>

<file path=ppt/slides/_rels/slide6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7.xml"/><Relationship Id="rId1" Type="http://schemas.openxmlformats.org/officeDocument/2006/relationships/slideLayout" Target="../slideLayouts/slideLayout16.xml"/><Relationship Id="rId4" Type="http://schemas.openxmlformats.org/officeDocument/2006/relationships/slide" Target="slide65.xml"/></Relationships>
</file>

<file path=ppt/slides/_rels/slide69.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slide" Target="slide65.xml"/><Relationship Id="rId4" Type="http://schemas.openxmlformats.org/officeDocument/2006/relationships/slide" Target="slide69.xml"/></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image" Target="../media/image9.png"/><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7.emf"/><Relationship Id="rId11" Type="http://schemas.openxmlformats.org/officeDocument/2006/relationships/image" Target="../media/image11.jpg"/><Relationship Id="rId5" Type="http://schemas.openxmlformats.org/officeDocument/2006/relationships/package" Target="../embeddings/Microsoft_Word_Document1.docx"/><Relationship Id="rId10" Type="http://schemas.openxmlformats.org/officeDocument/2006/relationships/image" Target="../media/image10.jpg"/><Relationship Id="rId4" Type="http://schemas.openxmlformats.org/officeDocument/2006/relationships/oleObject" Target="../embeddings/oleObject1.bin"/><Relationship Id="rId9" Type="http://schemas.openxmlformats.org/officeDocument/2006/relationships/image" Target="../media/image8.emf"/></Relationships>
</file>

<file path=ppt/slides/_rels/slide7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24.bin"/><Relationship Id="rId7" Type="http://schemas.openxmlformats.org/officeDocument/2006/relationships/package" Target="../embeddings/Microsoft_Word_Document25.docx"/><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oleObject" Target="../embeddings/oleObject25.bin"/><Relationship Id="rId11" Type="http://schemas.openxmlformats.org/officeDocument/2006/relationships/slide" Target="slide65.xml"/><Relationship Id="rId5" Type="http://schemas.openxmlformats.org/officeDocument/2006/relationships/image" Target="../media/image56.emf"/><Relationship Id="rId10" Type="http://schemas.openxmlformats.org/officeDocument/2006/relationships/slide" Target="slide69.xml"/><Relationship Id="rId4" Type="http://schemas.openxmlformats.org/officeDocument/2006/relationships/package" Target="../embeddings/Microsoft_Word_Document24.docx"/><Relationship Id="rId9" Type="http://schemas.openxmlformats.org/officeDocument/2006/relationships/slide" Target="slide67.xml"/></Relationships>
</file>

<file path=ppt/slides/_rels/slide7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7.xml"/><Relationship Id="rId1" Type="http://schemas.openxmlformats.org/officeDocument/2006/relationships/slideLayout" Target="../slideLayouts/slideLayout16.xml"/><Relationship Id="rId4" Type="http://schemas.openxmlformats.org/officeDocument/2006/relationships/slide" Target="slide65.xml"/></Relationships>
</file>

<file path=ppt/slides/_rels/slide7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26.bin"/><Relationship Id="rId7" Type="http://schemas.openxmlformats.org/officeDocument/2006/relationships/package" Target="../embeddings/Microsoft_Word_Document27.docx"/><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27.bin"/><Relationship Id="rId11" Type="http://schemas.openxmlformats.org/officeDocument/2006/relationships/slide" Target="slide65.xml"/><Relationship Id="rId5" Type="http://schemas.openxmlformats.org/officeDocument/2006/relationships/image" Target="../media/image58.emf"/><Relationship Id="rId10" Type="http://schemas.openxmlformats.org/officeDocument/2006/relationships/slide" Target="slide69.xml"/><Relationship Id="rId4" Type="http://schemas.openxmlformats.org/officeDocument/2006/relationships/package" Target="../embeddings/Microsoft_Word_Document26.docx"/><Relationship Id="rId9" Type="http://schemas.openxmlformats.org/officeDocument/2006/relationships/slide" Target="slide67.xml"/></Relationships>
</file>

<file path=ppt/slides/_rels/slide7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7.xml"/><Relationship Id="rId1" Type="http://schemas.openxmlformats.org/officeDocument/2006/relationships/slideLayout" Target="../slideLayouts/slideLayout16.xml"/><Relationship Id="rId4" Type="http://schemas.openxmlformats.org/officeDocument/2006/relationships/slide" Target="slide6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80.xml"/></Relationships>
</file>

<file path=ppt/slides/_rels/slide7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80.xml"/></Relationships>
</file>

<file path=ppt/slides/_rels/slide7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79.xml"/><Relationship Id="rId5" Type="http://schemas.openxmlformats.org/officeDocument/2006/relationships/slide" Target="slide82.xml"/><Relationship Id="rId4" Type="http://schemas.openxmlformats.org/officeDocument/2006/relationships/slide" Target="slide80.xml"/></Relationships>
</file>

<file path=ppt/slides/_rels/slide79.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4.png"/><Relationship Id="rId12" Type="http://schemas.openxmlformats.org/officeDocument/2006/relationships/image" Target="../media/image18.gi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image" Target="../media/image17.png"/><Relationship Id="rId5" Type="http://schemas.openxmlformats.org/officeDocument/2006/relationships/package" Target="../embeddings/Microsoft_Word_Document3.docx"/><Relationship Id="rId10" Type="http://schemas.openxmlformats.org/officeDocument/2006/relationships/image" Target="../media/image16.png"/><Relationship Id="rId4" Type="http://schemas.openxmlformats.org/officeDocument/2006/relationships/oleObject" Target="../embeddings/oleObject3.bin"/><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8" Type="http://schemas.openxmlformats.org/officeDocument/2006/relationships/package" Target="../embeddings/Microsoft_Word_Document28.docx"/><Relationship Id="rId3" Type="http://schemas.openxmlformats.org/officeDocument/2006/relationships/slide" Target="slide76.xml"/><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slide" Target="slide82.xml"/><Relationship Id="rId5" Type="http://schemas.openxmlformats.org/officeDocument/2006/relationships/slide" Target="slide80.xml"/><Relationship Id="rId10" Type="http://schemas.openxmlformats.org/officeDocument/2006/relationships/slide" Target="slide81.xml"/><Relationship Id="rId4" Type="http://schemas.openxmlformats.org/officeDocument/2006/relationships/slide" Target="slide78.xml"/><Relationship Id="rId9" Type="http://schemas.openxmlformats.org/officeDocument/2006/relationships/image" Target="../media/image61.emf"/></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80.xml"/></Relationships>
</file>

<file path=ppt/slides/_rels/slide82.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image" Target="../media/image63.png"/><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slide" Target="slide82.xml"/><Relationship Id="rId4" Type="http://schemas.openxmlformats.org/officeDocument/2006/relationships/slide" Target="slide80.xml"/></Relationships>
</file>

<file path=ppt/slides/_rels/slide8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4.xml"/><Relationship Id="rId5" Type="http://schemas.openxmlformats.org/officeDocument/2006/relationships/slide" Target="slide82.xml"/><Relationship Id="rId4" Type="http://schemas.openxmlformats.org/officeDocument/2006/relationships/slide" Target="slide80.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80.xml"/></Relationships>
</file>

<file path=ppt/slides/_rels/slide85.xml.rels><?xml version="1.0" encoding="UTF-8" standalone="yes"?>
<Relationships xmlns="http://schemas.openxmlformats.org/package/2006/relationships"><Relationship Id="rId8" Type="http://schemas.openxmlformats.org/officeDocument/2006/relationships/package" Target="../embeddings/Microsoft_Word_Document29.docx"/><Relationship Id="rId3" Type="http://schemas.openxmlformats.org/officeDocument/2006/relationships/slide" Target="slide76.xml"/><Relationship Id="rId7"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slide" Target="slide82.xml"/><Relationship Id="rId11" Type="http://schemas.openxmlformats.org/officeDocument/2006/relationships/slide" Target="slide3.xml"/><Relationship Id="rId5" Type="http://schemas.openxmlformats.org/officeDocument/2006/relationships/slide" Target="slide80.xml"/><Relationship Id="rId10" Type="http://schemas.openxmlformats.org/officeDocument/2006/relationships/slide" Target="slide86.xml"/><Relationship Id="rId4" Type="http://schemas.openxmlformats.org/officeDocument/2006/relationships/slide" Target="slide78.xml"/><Relationship Id="rId9" Type="http://schemas.openxmlformats.org/officeDocument/2006/relationships/image" Target="../media/image64.emf"/></Relationships>
</file>

<file path=ppt/slides/_rels/slide86.xml.rels><?xml version="1.0" encoding="UTF-8" standalone="yes"?>
<Relationships xmlns="http://schemas.openxmlformats.org/package/2006/relationships"><Relationship Id="rId8" Type="http://schemas.openxmlformats.org/officeDocument/2006/relationships/package" Target="../embeddings/Microsoft_Word_Document30.docx"/><Relationship Id="rId3" Type="http://schemas.openxmlformats.org/officeDocument/2006/relationships/slide" Target="slide76.xml"/><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2.xml"/><Relationship Id="rId5" Type="http://schemas.openxmlformats.org/officeDocument/2006/relationships/slide" Target="slide80.xml"/><Relationship Id="rId10" Type="http://schemas.openxmlformats.org/officeDocument/2006/relationships/slide" Target="slide3.xml"/><Relationship Id="rId4" Type="http://schemas.openxmlformats.org/officeDocument/2006/relationships/slide" Target="slide78.xml"/><Relationship Id="rId9" Type="http://schemas.openxmlformats.org/officeDocument/2006/relationships/image" Target="../media/image6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89.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89.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17" Type="http://schemas.openxmlformats.org/officeDocument/2006/relationships/slide" Target="slide91.xml"/><Relationship Id="rId2" Type="http://schemas.openxmlformats.org/officeDocument/2006/relationships/slide" Target="slide88.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1.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2.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3.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4.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95.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5.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6.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7.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8.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_rels/slide99.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11.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09.xml"/><Relationship Id="rId17" Type="http://schemas.openxmlformats.org/officeDocument/2006/relationships/slide" Target="slide100.xml"/><Relationship Id="rId2" Type="http://schemas.openxmlformats.org/officeDocument/2006/relationships/slide" Target="slide88.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96.xml"/><Relationship Id="rId11" Type="http://schemas.openxmlformats.org/officeDocument/2006/relationships/slide" Target="slide107.xml"/><Relationship Id="rId5" Type="http://schemas.openxmlformats.org/officeDocument/2006/relationships/slide" Target="slide94.xml"/><Relationship Id="rId15" Type="http://schemas.openxmlformats.org/officeDocument/2006/relationships/slide" Target="slide121.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701602"/>
            <a:ext cx="12071871" cy="295465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a:t>
            </a:r>
            <a:r>
              <a:rPr lang="zh-CN" altLang="zh-CN" sz="2800" kern="100" dirty="0" smtClean="0">
                <a:latin typeface="Times New Roman"/>
                <a:ea typeface="华文细黑"/>
                <a:cs typeface="Times New Roman"/>
              </a:rPr>
              <a:t>既</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表现</a:t>
            </a:r>
            <a:r>
              <a:rPr lang="zh-CN" altLang="zh-CN" sz="2800" kern="100" dirty="0">
                <a:latin typeface="Times New Roman"/>
                <a:ea typeface="华文细黑"/>
                <a:cs typeface="Times New Roman"/>
              </a:rPr>
              <a:t>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制取漂白液</a:t>
            </a:r>
            <a:r>
              <a:rPr lang="en-US" altLang="zh-CN" sz="2800" kern="100" dirty="0" smtClean="0">
                <a:solidFill>
                  <a:srgbClr val="FF0000"/>
                </a:solidFill>
                <a:latin typeface="Times New Roman"/>
                <a:ea typeface="华文细黑"/>
                <a:cs typeface="Times New Roman"/>
              </a:rPr>
              <a:t>)</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solidFill>
                  <a:srgbClr val="FF0000"/>
                </a:solidFill>
                <a:latin typeface="Times New Roman"/>
                <a:ea typeface="华文细黑"/>
                <a:cs typeface="Times New Roman"/>
              </a:rPr>
              <a:t>制取漂白粉</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060912" y="46601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
        <p:nvSpPr>
          <p:cNvPr id="4" name="矩形 3"/>
          <p:cNvSpPr/>
          <p:nvPr/>
        </p:nvSpPr>
        <p:spPr>
          <a:xfrm>
            <a:off x="5303118" y="2277666"/>
            <a:ext cx="41549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0</a:t>
            </a:r>
            <a:endParaRPr lang="zh-CN" altLang="en-US" sz="3600" dirty="0"/>
          </a:p>
        </p:txBody>
      </p:sp>
      <p:sp>
        <p:nvSpPr>
          <p:cNvPr id="16" name="矩形 15"/>
          <p:cNvSpPr/>
          <p:nvPr/>
        </p:nvSpPr>
        <p:spPr>
          <a:xfrm>
            <a:off x="7695932" y="2277666"/>
            <a:ext cx="56938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sp>
        <p:nvSpPr>
          <p:cNvPr id="17" name="矩形 16"/>
          <p:cNvSpPr/>
          <p:nvPr/>
        </p:nvSpPr>
        <p:spPr>
          <a:xfrm>
            <a:off x="8677279" y="2277666"/>
            <a:ext cx="6783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cxnSp>
        <p:nvCxnSpPr>
          <p:cNvPr id="7" name="直接箭头连接符 6"/>
          <p:cNvCxnSpPr/>
          <p:nvPr/>
        </p:nvCxnSpPr>
        <p:spPr>
          <a:xfrm>
            <a:off x="8399462" y="3346771"/>
            <a:ext cx="0" cy="6721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0696" y="3357786"/>
            <a:ext cx="138691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1000"/>
                                        <p:tgtEl>
                                          <p:spTgt spid="12">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10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1000"/>
                                        <p:tgtEl>
                                          <p:spTgt spid="12">
                                            <p:txEl>
                                              <p:pRg st="4" end="4"/>
                                            </p:txEl>
                                          </p:spTgt>
                                        </p:tgtEl>
                                      </p:cBhvr>
                                    </p:animEffect>
                                    <p:anim calcmode="lin" valueType="num">
                                      <p:cBhvr>
                                        <p:cTn id="2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animEffect transition="in" filter="fade">
                                      <p:cBhvr>
                                        <p:cTn id="55" dur="500"/>
                                        <p:tgtEl>
                                          <p:spTgt spid="12">
                                            <p:txEl>
                                              <p:pRg st="5" end="5"/>
                                            </p:txEl>
                                          </p:spTgt>
                                        </p:tgtEl>
                                      </p:cBhvr>
                                    </p:animEffect>
                                    <p:anim calcmode="lin" valueType="num">
                                      <p:cBhvr>
                                        <p:cTn id="56"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7" dur="500" fill="hold"/>
                                        <p:tgtEl>
                                          <p:spTgt spid="12">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anim calcmode="lin" valueType="num">
                                      <p:cBhvr>
                                        <p:cTn id="6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62" dur="5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1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wipe(left)">
                                      <p:cBhvr>
                                        <p:cTn id="82" dur="500"/>
                                        <p:tgtEl>
                                          <p:spTgt spid="1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xEl>
                                              <p:pRg st="8" end="8"/>
                                            </p:txEl>
                                          </p:spTgt>
                                        </p:tgtEl>
                                        <p:attrNameLst>
                                          <p:attrName>style.visibility</p:attrName>
                                        </p:attrNameLst>
                                      </p:cBhvr>
                                      <p:to>
                                        <p:strVal val="visible"/>
                                      </p:to>
                                    </p:set>
                                    <p:animEffect transition="in" filter="fade">
                                      <p:cBhvr>
                                        <p:cTn id="92" dur="1000"/>
                                        <p:tgtEl>
                                          <p:spTgt spid="12">
                                            <p:txEl>
                                              <p:pRg st="8" end="8"/>
                                            </p:txEl>
                                          </p:spTgt>
                                        </p:tgtEl>
                                      </p:cBhvr>
                                    </p:animEffect>
                                    <p:anim calcmode="lin" valueType="num">
                                      <p:cBhvr>
                                        <p:cTn id="9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linds(horizontal)">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linds(horizontal)">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4" grpId="0"/>
      <p:bldP spid="16" grpId="0"/>
      <p:bldP spid="17"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917" name="文档" r:id="rId19" imgW="451474" imgH="647303" progId="Word.Document.12">
                  <p:embed/>
                </p:oleObj>
              </mc:Choice>
              <mc:Fallback>
                <p:oleObj name="文档" r:id="rId19" imgW="451474" imgH="647303" progId="Word.Document.12">
                  <p:embed/>
                  <p:pic>
                    <p:nvPicPr>
                      <p:cNvPr id="0" name=""/>
                      <p:cNvPicPr/>
                      <p:nvPr/>
                    </p:nvPicPr>
                    <p:blipFill>
                      <a:blip r:embed="rId20"/>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665" name="文档" r:id="rId4" imgW="464075" imgH="647303" progId="Word.Document.12">
                  <p:embed/>
                </p:oleObj>
              </mc:Choice>
              <mc:Fallback>
                <p:oleObj name="文档" r:id="rId4" imgW="464075" imgH="647303" progId="Word.Document.12">
                  <p:embed/>
                  <p:pic>
                    <p:nvPicPr>
                      <p:cNvPr id="0" name=""/>
                      <p:cNvPicPr/>
                      <p:nvPr/>
                    </p:nvPicPr>
                    <p:blipFill>
                      <a:blip r:embed="rId5"/>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666" name="文档" r:id="rId7" imgW="464075" imgH="647303" progId="Word.Document.12">
                  <p:embed/>
                </p:oleObj>
              </mc:Choice>
              <mc:Fallback>
                <p:oleObj name="文档" r:id="rId7" imgW="464075" imgH="647303" progId="Word.Document.12">
                  <p:embed/>
                  <p:pic>
                    <p:nvPicPr>
                      <p:cNvPr id="0" name=""/>
                      <p:cNvPicPr/>
                      <p:nvPr/>
                    </p:nvPicPr>
                    <p:blipFill>
                      <a:blip r:embed="rId8"/>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667" name="文档" r:id="rId10" imgW="464075" imgH="647303" progId="Word.Document.12">
                  <p:embed/>
                </p:oleObj>
              </mc:Choice>
              <mc:Fallback>
                <p:oleObj name="文档" r:id="rId10" imgW="464075" imgH="647303" progId="Word.Document.12">
                  <p:embed/>
                  <p:pic>
                    <p:nvPicPr>
                      <p:cNvPr id="0" name=""/>
                      <p:cNvPicPr/>
                      <p:nvPr/>
                    </p:nvPicPr>
                    <p:blipFill>
                      <a:blip r:embed="rId8"/>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668" name="文档" r:id="rId12" imgW="464075" imgH="647303" progId="Word.Document.12">
                  <p:embed/>
                </p:oleObj>
              </mc:Choice>
              <mc:Fallback>
                <p:oleObj name="文档" r:id="rId12" imgW="464075" imgH="647303" progId="Word.Document.12">
                  <p:embed/>
                  <p:pic>
                    <p:nvPicPr>
                      <p:cNvPr id="0" name=""/>
                      <p:cNvPicPr/>
                      <p:nvPr/>
                    </p:nvPicPr>
                    <p:blipFill>
                      <a:blip r:embed="rId8"/>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943" name="文档" r:id="rId18" imgW="578563" imgH="672864" progId="Word.Document.12">
                  <p:embed/>
                </p:oleObj>
              </mc:Choice>
              <mc:Fallback>
                <p:oleObj name="文档" r:id="rId18" imgW="578563" imgH="672864" progId="Word.Document.12">
                  <p:embed/>
                  <p:pic>
                    <p:nvPicPr>
                      <p:cNvPr id="0" name=""/>
                      <p:cNvPicPr/>
                      <p:nvPr/>
                    </p:nvPicPr>
                    <p:blipFill>
                      <a:blip r:embed="rId19"/>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2012" name="文档" r:id="rId4" imgW="616726" imgH="672864" progId="Word.Document.12">
                  <p:embed/>
                </p:oleObj>
              </mc:Choice>
              <mc:Fallback>
                <p:oleObj name="文档" r:id="rId4" imgW="616726" imgH="672864" progId="Word.Document.12">
                  <p:embed/>
                  <p:pic>
                    <p:nvPicPr>
                      <p:cNvPr id="0" name=""/>
                      <p:cNvPicPr/>
                      <p:nvPr/>
                    </p:nvPicPr>
                    <p:blipFill>
                      <a:blip r:embed="rId5"/>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228" name="文档" r:id="rId18" imgW="8131972" imgH="4000215" progId="Word.Document.12">
                  <p:embed/>
                </p:oleObj>
              </mc:Choice>
              <mc:Fallback>
                <p:oleObj name="文档" r:id="rId18" imgW="8131972" imgH="4000215" progId="Word.Document.12">
                  <p:embed/>
                  <p:pic>
                    <p:nvPicPr>
                      <p:cNvPr id="0" name=""/>
                      <p:cNvPicPr/>
                      <p:nvPr/>
                    </p:nvPicPr>
                    <p:blipFill>
                      <a:blip r:embed="rId19"/>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442" name="文档" r:id="rId4" imgW="9413240" imgH="3840578" progId="Word.Document.12">
                    <p:embed/>
                  </p:oleObj>
                </mc:Choice>
                <mc:Fallback>
                  <p:oleObj name="文档" r:id="rId4" imgW="9413240" imgH="3840578" progId="Word.Document.12">
                    <p:embed/>
                    <p:pic>
                      <p:nvPicPr>
                        <p:cNvPr id="0" name=""/>
                        <p:cNvPicPr/>
                        <p:nvPr/>
                      </p:nvPicPr>
                      <p:blipFill>
                        <a:blip r:embed="rId5"/>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443" name="文档" r:id="rId7" imgW="4160110" imgH="901832" progId="Word.Document.12">
                  <p:embed/>
                </p:oleObj>
              </mc:Choice>
              <mc:Fallback>
                <p:oleObj name="文档" r:id="rId7" imgW="4160110" imgH="901832" progId="Word.Document.12">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弧形 22"/>
          <p:cNvSpPr/>
          <p:nvPr/>
        </p:nvSpPr>
        <p:spPr>
          <a:xfrm rot="18663835">
            <a:off x="2332585" y="175776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bwMode="auto">
          <a:xfrm>
            <a:off x="1789378" y="2490413"/>
            <a:ext cx="802064" cy="237443"/>
          </a:xfrm>
          <a:custGeom>
            <a:avLst/>
            <a:gdLst>
              <a:gd name="connsiteX0" fmla="*/ 914400 w 914400"/>
              <a:gd name="connsiteY0" fmla="*/ 232371 h 261400"/>
              <a:gd name="connsiteX1" fmla="*/ 464457 w 914400"/>
              <a:gd name="connsiteY1" fmla="*/ 143 h 261400"/>
              <a:gd name="connsiteX2" fmla="*/ 0 w 914400"/>
              <a:gd name="connsiteY2" fmla="*/ 261400 h 261400"/>
            </a:gdLst>
            <a:ahLst/>
            <a:cxnLst>
              <a:cxn ang="0">
                <a:pos x="connsiteX0" y="connsiteY0"/>
              </a:cxn>
              <a:cxn ang="0">
                <a:pos x="connsiteX1" y="connsiteY1"/>
              </a:cxn>
              <a:cxn ang="0">
                <a:pos x="connsiteX2" y="connsiteY2"/>
              </a:cxn>
            </a:cxnLst>
            <a:rect l="l" t="t" r="r" b="b"/>
            <a:pathLst>
              <a:path w="914400" h="261400">
                <a:moveTo>
                  <a:pt x="914400" y="232371"/>
                </a:moveTo>
                <a:cubicBezTo>
                  <a:pt x="765628" y="113838"/>
                  <a:pt x="616857" y="-4695"/>
                  <a:pt x="464457" y="143"/>
                </a:cubicBezTo>
                <a:cubicBezTo>
                  <a:pt x="312057" y="4981"/>
                  <a:pt x="156028" y="133190"/>
                  <a:pt x="0" y="261400"/>
                </a:cubicBezTo>
              </a:path>
            </a:pathLst>
          </a:custGeom>
          <a:noFill/>
          <a:ln w="31750">
            <a:solidFill>
              <a:srgbClr val="0000FF"/>
            </a:solidFill>
            <a:miter lim="800000"/>
            <a:headEnd/>
            <a:tailEnd type="stealth" w="med"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barn(inVertical)">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
                                            <p:txEl>
                                              <p:pRg st="0" end="0"/>
                                            </p:txEl>
                                          </p:spTgt>
                                        </p:tgtEl>
                                        <p:attrNameLst>
                                          <p:attrName>style.visibility</p:attrName>
                                        </p:attrNameLst>
                                      </p:cBhvr>
                                      <p:to>
                                        <p:strVal val="visible"/>
                                      </p:to>
                                    </p:set>
                                    <p:animEffect transition="in" filter="wipe(left)">
                                      <p:cBhvr>
                                        <p:cTn id="100" dur="500"/>
                                        <p:tgtEl>
                                          <p:spTgt spid="3">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
                                            <p:txEl>
                                              <p:pRg st="1" end="1"/>
                                            </p:txEl>
                                          </p:spTgt>
                                        </p:tgtEl>
                                        <p:attrNameLst>
                                          <p:attrName>style.visibility</p:attrName>
                                        </p:attrNameLst>
                                      </p:cBhvr>
                                      <p:to>
                                        <p:strVal val="visible"/>
                                      </p:to>
                                    </p:set>
                                    <p:animEffect transition="in" filter="wipe(left)">
                                      <p:cBhvr>
                                        <p:cTn id="105" dur="500"/>
                                        <p:tgtEl>
                                          <p:spTgt spid="3">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barn(inVertical)">
                                      <p:cBhvr>
                                        <p:cTn id="1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P spid="23"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652" name="文档" r:id="rId4" imgW="10911226" imgH="1197274" progId="Word.Document.12">
                  <p:embed/>
                </p:oleObj>
              </mc:Choice>
              <mc:Fallback>
                <p:oleObj name="文档" r:id="rId4" imgW="10911226" imgH="1197274" progId="Word.Document.12">
                  <p:embed/>
                  <p:pic>
                    <p:nvPicPr>
                      <p:cNvPr id="0" name=""/>
                      <p:cNvPicPr/>
                      <p:nvPr/>
                    </p:nvPicPr>
                    <p:blipFill>
                      <a:blip r:embed="rId5"/>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653" name="文档" r:id="rId7" imgW="10911226" imgH="1198716" progId="Word.Document.12">
                  <p:embed/>
                </p:oleObj>
              </mc:Choice>
              <mc:Fallback>
                <p:oleObj name="文档" r:id="rId7" imgW="10911226" imgH="1198716" progId="Word.Document.12">
                  <p:embed/>
                  <p:pic>
                    <p:nvPicPr>
                      <p:cNvPr id="0" name=""/>
                      <p:cNvPicPr/>
                      <p:nvPr/>
                    </p:nvPicPr>
                    <p:blipFill>
                      <a:blip r:embed="rId8"/>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654" name="文档" r:id="rId10" imgW="10911226" imgH="1220708" progId="Word.Document.12">
                  <p:embed/>
                </p:oleObj>
              </mc:Choice>
              <mc:Fallback>
                <p:oleObj name="文档" r:id="rId10" imgW="10911226" imgH="1220708" progId="Word.Document.12">
                  <p:embed/>
                  <p:pic>
                    <p:nvPicPr>
                      <p:cNvPr id="0" name=""/>
                      <p:cNvPicPr/>
                      <p:nvPr/>
                    </p:nvPicPr>
                    <p:blipFill>
                      <a:blip r:embed="rId11"/>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655" name="文档" r:id="rId13" imgW="10911226" imgH="1222510" progId="Word.Document.12">
                  <p:embed/>
                </p:oleObj>
              </mc:Choice>
              <mc:Fallback>
                <p:oleObj name="文档" r:id="rId13" imgW="10911226" imgH="1222510" progId="Word.Document.12">
                  <p:embed/>
                  <p:pic>
                    <p:nvPicPr>
                      <p:cNvPr id="0" name=""/>
                      <p:cNvPicPr/>
                      <p:nvPr/>
                    </p:nvPicPr>
                    <p:blipFill>
                      <a:blip r:embed="rId14"/>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656" name="文档" r:id="rId16" imgW="10911226" imgH="1223952" progId="Word.Document.12">
                  <p:embed/>
                </p:oleObj>
              </mc:Choice>
              <mc:Fallback>
                <p:oleObj name="文档" r:id="rId16" imgW="10911226" imgH="1223952" progId="Word.Document.12">
                  <p:embed/>
                  <p:pic>
                    <p:nvPicPr>
                      <p:cNvPr id="0" name=""/>
                      <p:cNvPicPr/>
                      <p:nvPr/>
                    </p:nvPicPr>
                    <p:blipFill>
                      <a:blip r:embed="rId17"/>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8"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9"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20"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21"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22"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23"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24"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5"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6"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7"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8"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9"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30"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31"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4060" name="文档" r:id="rId18" imgW="11276097" imgH="6269375" progId="Word.Document.12">
                  <p:embed/>
                </p:oleObj>
              </mc:Choice>
              <mc:Fallback>
                <p:oleObj name="文档" r:id="rId18" imgW="11276097" imgH="6269375" progId="Word.Document.12">
                  <p:embed/>
                  <p:pic>
                    <p:nvPicPr>
                      <p:cNvPr id="0" name=""/>
                      <p:cNvPicPr/>
                      <p:nvPr/>
                    </p:nvPicPr>
                    <p:blipFill>
                      <a:blip r:embed="rId19"/>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084" name="文档" r:id="rId4" imgW="11241193" imgH="6085512" progId="Word.Document.12">
                  <p:embed/>
                </p:oleObj>
              </mc:Choice>
              <mc:Fallback>
                <p:oleObj name="文档" r:id="rId4" imgW="11241193" imgH="6085512" progId="Word.Document.12">
                  <p:embed/>
                  <p:pic>
                    <p:nvPicPr>
                      <p:cNvPr id="0" name=""/>
                      <p:cNvPicPr/>
                      <p:nvPr/>
                    </p:nvPicPr>
                    <p:blipFill>
                      <a:blip r:embed="rId5"/>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262" name="文档" r:id="rId4" imgW="11608943" imgH="2846275" progId="Word.Document.12">
                  <p:embed/>
                </p:oleObj>
              </mc:Choice>
              <mc:Fallback>
                <p:oleObj name="文档" r:id="rId4" imgW="11608943" imgH="2846275" progId="Word.Document.12">
                  <p:embed/>
                  <p:pic>
                    <p:nvPicPr>
                      <p:cNvPr id="0" name=""/>
                      <p:cNvPicPr/>
                      <p:nvPr/>
                    </p:nvPicPr>
                    <p:blipFill>
                      <a:blip r:embed="rId5"/>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263" name="文档" r:id="rId7" imgW="11241193" imgH="2826446" progId="Word.Document.12">
                  <p:embed/>
                </p:oleObj>
              </mc:Choice>
              <mc:Fallback>
                <p:oleObj name="文档" r:id="rId7" imgW="11241193" imgH="2826446" progId="Word.Document.12">
                  <p:embed/>
                  <p:pic>
                    <p:nvPicPr>
                      <p:cNvPr id="0" name=""/>
                      <p:cNvPicPr/>
                      <p:nvPr/>
                    </p:nvPicPr>
                    <p:blipFill>
                      <a:blip r:embed="rId8"/>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132" name="文档" r:id="rId4" imgW="11241193" imgH="3497367" progId="Word.Document.12">
                  <p:embed/>
                </p:oleObj>
              </mc:Choice>
              <mc:Fallback>
                <p:oleObj name="文档" r:id="rId4" imgW="11241193" imgH="3497367" progId="Word.Document.12">
                  <p:embed/>
                  <p:pic>
                    <p:nvPicPr>
                      <p:cNvPr id="0" name=""/>
                      <p:cNvPicPr/>
                      <p:nvPr/>
                    </p:nvPicPr>
                    <p:blipFill>
                      <a:blip r:embed="rId5"/>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6"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7"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8"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9"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0"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1"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2"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3"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4"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5"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6"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5116324"/>
            <a:ext cx="11010769" cy="65684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57654787"/>
              </p:ext>
            </p:extLst>
          </p:nvPr>
        </p:nvGraphicFramePr>
        <p:xfrm>
          <a:off x="5650167" y="4976366"/>
          <a:ext cx="4160838" cy="901700"/>
        </p:xfrm>
        <a:graphic>
          <a:graphicData uri="http://schemas.openxmlformats.org/presentationml/2006/ole">
            <mc:AlternateContent xmlns:mc="http://schemas.openxmlformats.org/markup-compatibility/2006">
              <mc:Choice xmlns:v="urn:schemas-microsoft-com:vml" Requires="v">
                <p:oleObj spid="_x0000_s7407" name="文档" r:id="rId5" imgW="4160110" imgH="901832" progId="Word.Document.12">
                  <p:embed/>
                </p:oleObj>
              </mc:Choice>
              <mc:Fallback>
                <p:oleObj name="文档" r:id="rId5" imgW="4160110" imgH="901832" progId="Word.Document.12">
                  <p:embed/>
                  <p:pic>
                    <p:nvPicPr>
                      <p:cNvPr id="0" name=""/>
                      <p:cNvPicPr/>
                      <p:nvPr/>
                    </p:nvPicPr>
                    <p:blipFill>
                      <a:blip r:embed="rId6"/>
                      <a:stretch>
                        <a:fillRect/>
                      </a:stretch>
                    </p:blipFill>
                    <p:spPr>
                      <a:xfrm>
                        <a:off x="5650167" y="497636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917" y="2669405"/>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2600316" y="5806058"/>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
        <p:nvSpPr>
          <p:cNvPr id="4" name="椭圆 3"/>
          <p:cNvSpPr/>
          <p:nvPr/>
        </p:nvSpPr>
        <p:spPr bwMode="auto">
          <a:xfrm>
            <a:off x="1871925" y="3384612"/>
            <a:ext cx="3215169" cy="10532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478582" y="4490750"/>
            <a:ext cx="5591595"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X</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会与橡胶中的双键发生加成反应</a:t>
            </a:r>
            <a:endParaRPr lang="zh-CN" altLang="en-US" sz="2800" b="1" kern="100" dirty="0">
              <a:solidFill>
                <a:srgbClr val="FF0000"/>
              </a:solidFill>
              <a:latin typeface="Times New Roman"/>
              <a:ea typeface="华文细黑"/>
            </a:endParaRPr>
          </a:p>
        </p:txBody>
      </p:sp>
      <p:sp>
        <p:nvSpPr>
          <p:cNvPr id="16" name="矩形 15"/>
          <p:cNvSpPr/>
          <p:nvPr/>
        </p:nvSpPr>
        <p:spPr>
          <a:xfrm>
            <a:off x="9047534" y="4221882"/>
            <a:ext cx="26981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rPr>
              <a:t>避光、密封保存</a:t>
            </a:r>
            <a:endParaRPr lang="en-US" altLang="zh-CN" sz="2800" b="1" kern="100" dirty="0" smtClean="0">
              <a:solidFill>
                <a:srgbClr val="FF0000"/>
              </a:solidFill>
              <a:latin typeface="Times New Roman"/>
              <a:ea typeface="华文细黑"/>
            </a:endParaRPr>
          </a:p>
          <a:p>
            <a:pPr algn="ctr"/>
            <a:r>
              <a:rPr lang="zh-CN" altLang="en-US" sz="2800" b="1" kern="100" dirty="0" smtClean="0">
                <a:solidFill>
                  <a:srgbClr val="FF0000"/>
                </a:solidFill>
                <a:latin typeface="Times New Roman"/>
                <a:ea typeface="华文细黑"/>
              </a:rPr>
              <a:t>置于阴凉处</a:t>
            </a:r>
            <a:endParaRPr lang="zh-CN" altLang="en-US"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22" presetClass="exit" presetSubtype="8" fill="hold" grpId="0" nodeType="afterEffect">
                                  <p:stCondLst>
                                    <p:cond delay="0"/>
                                  </p:stCondLst>
                                  <p:childTnLst>
                                    <p:animEffect transition="out" filter="wipe(left)">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down)">
                                      <p:cBhvr>
                                        <p:cTn id="55" dur="500"/>
                                        <p:tgtEl>
                                          <p:spTgt spid="2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linds(horizont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P spid="4" grpId="0" animBg="1"/>
      <p:bldP spid="15" grpId="0"/>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72973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74633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208" name="文档" r:id="rId4" imgW="4160110" imgH="901832" progId="Word.Document.12">
                  <p:embed/>
                </p:oleObj>
              </mc:Choice>
              <mc:Fallback>
                <p:oleObj name="文档" r:id="rId4" imgW="4160110" imgH="901832" progId="Word.Document.12">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6095206" y="1479354"/>
            <a:ext cx="126188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酸性：</a:t>
            </a:r>
            <a:endParaRPr lang="zh-CN" altLang="en-US" sz="2800" b="1" kern="100" dirty="0">
              <a:solidFill>
                <a:srgbClr val="FF0000"/>
              </a:solidFill>
              <a:latin typeface="Times New Roman"/>
              <a:ea typeface="华文细黑"/>
              <a:cs typeface="Times New Roman"/>
            </a:endParaRPr>
          </a:p>
        </p:txBody>
      </p:sp>
      <p:sp>
        <p:nvSpPr>
          <p:cNvPr id="19" name="矩形 18"/>
          <p:cNvSpPr/>
          <p:nvPr/>
        </p:nvSpPr>
        <p:spPr>
          <a:xfrm>
            <a:off x="7183280" y="1485578"/>
            <a:ext cx="43845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&lt; </a:t>
            </a:r>
            <a:r>
              <a:rPr lang="en-US" altLang="zh-CN" sz="2800" b="1" kern="100" dirty="0" err="1" smtClean="0">
                <a:solidFill>
                  <a:srgbClr val="FF0000"/>
                </a:solidFill>
                <a:latin typeface="Times New Roman"/>
                <a:ea typeface="华文细黑"/>
                <a:cs typeface="Times New Roman"/>
              </a:rPr>
              <a:t>HClO</a:t>
            </a:r>
            <a:r>
              <a:rPr lang="en-US" altLang="zh-CN" sz="2800" b="1" kern="100" dirty="0" smtClean="0">
                <a:solidFill>
                  <a:srgbClr val="FF0000"/>
                </a:solidFill>
                <a:latin typeface="Times New Roman"/>
                <a:ea typeface="华文细黑"/>
                <a:cs typeface="Times New Roman"/>
              </a:rPr>
              <a:t> &lt; HCO</a:t>
            </a:r>
            <a:r>
              <a:rPr lang="en-US" altLang="zh-CN" sz="2800" b="1" kern="100" baseline="-25000" dirty="0" smtClean="0">
                <a:solidFill>
                  <a:srgbClr val="FF0000"/>
                </a:solidFill>
                <a:latin typeface="Times New Roman"/>
                <a:ea typeface="华文细黑"/>
                <a:cs typeface="Times New Roman"/>
              </a:rPr>
              <a:t>3</a:t>
            </a:r>
            <a:r>
              <a:rPr lang="zh-CN" altLang="zh-CN" sz="2800" b="1" kern="100" baseline="30000" dirty="0" smtClean="0">
                <a:solidFill>
                  <a:srgbClr val="FF0000"/>
                </a:solidFill>
                <a:latin typeface="Times New Roman"/>
                <a:ea typeface="华文细黑"/>
                <a:cs typeface="Times New Roman"/>
              </a:rPr>
              <a:t>－</a:t>
            </a:r>
            <a:endParaRPr lang="zh-CN" altLang="en-US" sz="2800"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652"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6"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800" name="文档" r:id="rId4" imgW="1442268" imgH="1257165" progId="Word.Document.12">
                  <p:embed/>
                </p:oleObj>
              </mc:Choice>
              <mc:Fallback>
                <p:oleObj name="文档" r:id="rId4" imgW="1442268" imgH="1257165" progId="Word.Document.12">
                  <p:embed/>
                  <p:pic>
                    <p:nvPicPr>
                      <p:cNvPr id="0" name=""/>
                      <p:cNvPicPr/>
                      <p:nvPr/>
                    </p:nvPicPr>
                    <p:blipFill>
                      <a:blip r:embed="rId5"/>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801" name="文档" r:id="rId7" imgW="4147795" imgH="900292" progId="Word.Document.12">
                  <p:embed/>
                </p:oleObj>
              </mc:Choice>
              <mc:Fallback>
                <p:oleObj name="文档" r:id="rId7" imgW="4147795" imgH="900292" progId="Word.Document.12">
                  <p:embed/>
                  <p:pic>
                    <p:nvPicPr>
                      <p:cNvPr id="0" name="对象 4"/>
                      <p:cNvPicPr>
                        <a:picLocks noChangeAspect="1" noChangeArrowheads="1"/>
                      </p:cNvPicPr>
                      <p:nvPr/>
                    </p:nvPicPr>
                    <p:blipFill>
                      <a:blip r:embed="rId8"/>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921571" y="1502699"/>
            <a:ext cx="1005403"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不变</a:t>
            </a:r>
            <a:endParaRPr lang="zh-CN" altLang="en-US" sz="3200" dirty="0"/>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105"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cxnSp>
        <p:nvCxnSpPr>
          <p:cNvPr id="9" name="直接连接符 8"/>
          <p:cNvCxnSpPr/>
          <p:nvPr/>
        </p:nvCxnSpPr>
        <p:spPr>
          <a:xfrm>
            <a:off x="3013193"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38765"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46203" y="3598895"/>
            <a:ext cx="17117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32953"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12947"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085155"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grpSp>
        <p:nvGrpSpPr>
          <p:cNvPr id="17" name="组合 16"/>
          <p:cNvGrpSpPr/>
          <p:nvPr/>
        </p:nvGrpSpPr>
        <p:grpSpPr>
          <a:xfrm>
            <a:off x="910630" y="-98598"/>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6097152" y="45418"/>
            <a:ext cx="253146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CaCO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过量</a:t>
            </a:r>
            <a:r>
              <a:rPr lang="en-US" altLang="zh-CN" sz="3200" b="1" kern="100" dirty="0" smtClean="0">
                <a:solidFill>
                  <a:srgbClr val="0000FF"/>
                </a:solidFill>
                <a:latin typeface="Times New Roman"/>
                <a:ea typeface="华文细黑"/>
                <a:cs typeface="Times New Roman"/>
              </a:rPr>
              <a:t>)</a:t>
            </a:r>
            <a:endParaRPr lang="zh-CN" altLang="en-US" sz="3200" dirty="0">
              <a:solidFill>
                <a:srgbClr val="0000FF"/>
              </a:solidFill>
            </a:endParaRPr>
          </a:p>
        </p:txBody>
      </p:sp>
      <p:sp>
        <p:nvSpPr>
          <p:cNvPr id="21" name="弧形 20"/>
          <p:cNvSpPr/>
          <p:nvPr/>
        </p:nvSpPr>
        <p:spPr>
          <a:xfrm rot="8111056">
            <a:off x="3020357" y="-2831441"/>
            <a:ext cx="3896405" cy="3974920"/>
          </a:xfrm>
          <a:prstGeom prst="arc">
            <a:avLst/>
          </a:prstGeom>
          <a:ln w="31750">
            <a:solidFill>
              <a:srgbClr val="0000FF"/>
            </a:solidFill>
            <a:headEnd type="arrow"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8603214" y="375906"/>
            <a:ext cx="750311" cy="1044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322866" y="45418"/>
            <a:ext cx="2234907"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Times New Roman"/>
              </a:rPr>
              <a:t>Ca</a:t>
            </a:r>
            <a:r>
              <a:rPr lang="en-US" altLang="zh-CN" sz="3200" b="1" kern="100" dirty="0" smtClean="0">
                <a:solidFill>
                  <a:srgbClr val="0000FF"/>
                </a:solidFill>
                <a:latin typeface="Times New Roman"/>
                <a:ea typeface="华文细黑"/>
                <a:cs typeface="Times New Roman"/>
              </a:rPr>
              <a:t>(HCO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en-US" altLang="zh-CN" sz="3200" b="1" kern="100" baseline="-25000" dirty="0" smtClean="0">
                <a:solidFill>
                  <a:srgbClr val="0000FF"/>
                </a:solidFill>
                <a:latin typeface="Times New Roman"/>
                <a:ea typeface="华文细黑"/>
                <a:cs typeface="Times New Roman"/>
              </a:rPr>
              <a:t>2</a:t>
            </a:r>
            <a:endParaRPr lang="zh-CN" altLang="en-US" sz="3200" baseline="-25000" dirty="0">
              <a:solidFill>
                <a:srgbClr val="0000FF"/>
              </a:solidFill>
            </a:endParaRPr>
          </a:p>
        </p:txBody>
      </p:sp>
      <p:sp>
        <p:nvSpPr>
          <p:cNvPr id="25" name="矩形 24"/>
          <p:cNvSpPr/>
          <p:nvPr/>
        </p:nvSpPr>
        <p:spPr>
          <a:xfrm>
            <a:off x="9033020" y="3012260"/>
            <a:ext cx="2287806"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Times New Roman"/>
              </a:rPr>
              <a:t>HClO</a:t>
            </a:r>
            <a:r>
              <a:rPr lang="zh-CN" altLang="en-US" sz="3600" b="1" kern="100" dirty="0" smtClean="0">
                <a:solidFill>
                  <a:srgbClr val="FF0000"/>
                </a:solidFill>
                <a:latin typeface="Times New Roman"/>
                <a:ea typeface="华文细黑"/>
                <a:cs typeface="Times New Roman"/>
              </a:rPr>
              <a:t>更多</a:t>
            </a:r>
            <a:endParaRPr lang="zh-CN" altLang="en-US" sz="3600" dirty="0"/>
          </a:p>
        </p:txBody>
      </p:sp>
      <p:sp>
        <p:nvSpPr>
          <p:cNvPr id="26" name="弧形 25"/>
          <p:cNvSpPr/>
          <p:nvPr/>
        </p:nvSpPr>
        <p:spPr>
          <a:xfrm rot="18663835">
            <a:off x="2489992" y="7311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115154">
            <a:off x="10928582" y="2955775"/>
            <a:ext cx="363716" cy="1018683"/>
          </a:xfrm>
          <a:prstGeom prst="arc">
            <a:avLst/>
          </a:prstGeom>
          <a:ln w="31750">
            <a:solidFill>
              <a:srgbClr val="FF0000"/>
            </a:solidFill>
            <a:headEnd type="stealth" w="lg" len="me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7193530" y="2378140"/>
            <a:ext cx="295465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Times New Roman"/>
              </a:rPr>
              <a:t>平衡正向移动</a:t>
            </a:r>
            <a:endParaRPr lang="zh-CN" altLang="en-US" sz="36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10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1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0" grpId="0"/>
      <p:bldP spid="21" grpId="0" animBg="1"/>
      <p:bldP spid="24" grpId="0"/>
      <p:bldP spid="25" grpId="0"/>
      <p:bldP spid="26" grpId="0" animBg="1"/>
      <p:bldP spid="28"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5474" y="477466"/>
            <a:ext cx="12241360"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H</a:t>
            </a:r>
            <a:r>
              <a:rPr lang="en-US" altLang="zh-CN" sz="2800" b="1" kern="100" baseline="300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，使</a:t>
            </a:r>
            <a:r>
              <a:rPr lang="en-US" altLang="zh-CN" sz="2800" b="1" kern="100" dirty="0" smtClean="0">
                <a:solidFill>
                  <a:srgbClr val="FF0000"/>
                </a:solidFill>
                <a:latin typeface="Times New Roman"/>
                <a:ea typeface="华文细黑"/>
                <a:cs typeface="Times New Roman"/>
              </a:rPr>
              <a:t>H</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浓度降低，</a:t>
            </a:r>
            <a:r>
              <a:rPr lang="zh-CN" altLang="zh-CN" sz="2800" b="1" kern="100" dirty="0" smtClean="0">
                <a:solidFill>
                  <a:srgbClr val="FF0000"/>
                </a:solidFill>
                <a:latin typeface="Times New Roman"/>
                <a:ea typeface="华文细黑"/>
                <a:cs typeface="Times New Roman"/>
              </a:rPr>
              <a:t>平衡</a:t>
            </a:r>
            <a:r>
              <a:rPr lang="zh-CN" altLang="zh-CN" sz="2800" b="1" kern="100" dirty="0">
                <a:solidFill>
                  <a:srgbClr val="FF0000"/>
                </a:solidFill>
                <a:latin typeface="Times New Roman"/>
                <a:ea typeface="华文细黑"/>
                <a:cs typeface="Times New Roman"/>
              </a:rPr>
              <a:t>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82565287"/>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313" name="文档" r:id="rId4" imgW="6866094" imgH="1491431" progId="Word.Document.12">
                  <p:embed/>
                </p:oleObj>
              </mc:Choice>
              <mc:Fallback>
                <p:oleObj name="文档" r:id="rId4" imgW="6866094" imgH="1491431" progId="Word.Document.12">
                  <p:embed/>
                  <p:pic>
                    <p:nvPicPr>
                      <p:cNvPr id="0" name="对象 2"/>
                      <p:cNvPicPr>
                        <a:picLocks noChangeAspect="1" noChangeArrowheads="1"/>
                      </p:cNvPicPr>
                      <p:nvPr/>
                    </p:nvPicPr>
                    <p:blipFill>
                      <a:blip r:embed="rId5"/>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314" name="文档" r:id="rId7" imgW="6866094" imgH="1491431" progId="Word.Document.12">
                  <p:embed/>
                </p:oleObj>
              </mc:Choice>
              <mc:Fallback>
                <p:oleObj name="文档" r:id="rId7" imgW="6866094" imgH="1491431" progId="Word.Document.12">
                  <p:embed/>
                  <p:pic>
                    <p:nvPicPr>
                      <p:cNvPr id="0" name="对象 10"/>
                      <p:cNvPicPr>
                        <a:picLocks noChangeAspect="1" noChangeArrowheads="1"/>
                      </p:cNvPicPr>
                      <p:nvPr/>
                    </p:nvPicPr>
                    <p:blipFill>
                      <a:blip r:embed="rId8"/>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
        <p:nvSpPr>
          <p:cNvPr id="10" name="矩形 9"/>
          <p:cNvSpPr/>
          <p:nvPr/>
        </p:nvSpPr>
        <p:spPr bwMode="auto">
          <a:xfrm>
            <a:off x="6401217" y="679366"/>
            <a:ext cx="4691569" cy="119471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6401216" y="1874083"/>
            <a:ext cx="5310614"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6530718" y="3170227"/>
            <a:ext cx="5584132"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6530718" y="4365898"/>
            <a:ext cx="5584132" cy="1584176"/>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bwMode="auto">
          <a:xfrm>
            <a:off x="6527254" y="5950074"/>
            <a:ext cx="5584132" cy="867258"/>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239937"/>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311-312</a:t>
            </a:r>
            <a:r>
              <a:rPr lang="zh-CN" altLang="en-US" sz="4000" b="1" smtClean="0">
                <a:solidFill>
                  <a:schemeClr val="bg1"/>
                </a:solidFill>
                <a:latin typeface="+mj-ea"/>
                <a:ea typeface="+mj-ea"/>
              </a:rPr>
              <a:t>页周末没写完的今晚抓紧补；</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1476775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bwMode="auto">
          <a:xfrm>
            <a:off x="4943078" y="2955157"/>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6491021" y="2955156"/>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4943078" y="4365898"/>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6505535" y="4365898"/>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0" name="组合 9"/>
          <p:cNvGrpSpPr/>
          <p:nvPr/>
        </p:nvGrpSpPr>
        <p:grpSpPr>
          <a:xfrm>
            <a:off x="4150990" y="5623133"/>
            <a:ext cx="5052986" cy="830997"/>
            <a:chOff x="3574926" y="712075"/>
            <a:chExt cx="5052986" cy="830997"/>
          </a:xfrm>
        </p:grpSpPr>
        <p:sp>
          <p:nvSpPr>
            <p:cNvPr id="11" name="矩形 10"/>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2" name="TextBox 11"/>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bwMode="auto">
          <a:xfrm>
            <a:off x="5441501" y="1140614"/>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7003958" y="1053530"/>
            <a:ext cx="3987791"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5447134" y="2349674"/>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7463358" y="2349674"/>
            <a:ext cx="3245992"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5447134" y="3241675"/>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7247334" y="3241675"/>
            <a:ext cx="3462016"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5375126" y="4422831"/>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7003957" y="4422831"/>
            <a:ext cx="3987791"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4" name="组合 13"/>
          <p:cNvGrpSpPr/>
          <p:nvPr/>
        </p:nvGrpSpPr>
        <p:grpSpPr>
          <a:xfrm>
            <a:off x="4150990" y="5551125"/>
            <a:ext cx="5052986" cy="830997"/>
            <a:chOff x="3574926" y="712075"/>
            <a:chExt cx="5052986" cy="830997"/>
          </a:xfrm>
        </p:grpSpPr>
        <p:sp>
          <p:nvSpPr>
            <p:cNvPr id="15" name="矩形 14"/>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6" name="TextBox 15"/>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8"/>
                                        </p:tgtEl>
                                      </p:cBhvr>
                                    </p:animEffect>
                                    <p:set>
                                      <p:cBhvr>
                                        <p:cTn id="17" dur="1" fill="hold">
                                          <p:stCondLst>
                                            <p:cond delay="9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11"/>
                                        </p:tgtEl>
                                      </p:cBhvr>
                                    </p:animEffect>
                                    <p:set>
                                      <p:cBhvr>
                                        <p:cTn id="32" dur="1" fill="hold">
                                          <p:stCondLst>
                                            <p:cond delay="9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13"/>
                                        </p:tgtEl>
                                      </p:cBhvr>
                                    </p:animEffect>
                                    <p:set>
                                      <p:cBhvr>
                                        <p:cTn id="42"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
        <p:nvSpPr>
          <p:cNvPr id="2" name="椭圆 1"/>
          <p:cNvSpPr/>
          <p:nvPr/>
        </p:nvSpPr>
        <p:spPr bwMode="auto">
          <a:xfrm>
            <a:off x="3947666" y="5662042"/>
            <a:ext cx="1440160"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椭圆 6"/>
          <p:cNvSpPr/>
          <p:nvPr/>
        </p:nvSpPr>
        <p:spPr bwMode="auto">
          <a:xfrm>
            <a:off x="5387826" y="5662042"/>
            <a:ext cx="1152128"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7895406" y="5662042"/>
            <a:ext cx="1656184"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6526242" y="5590034"/>
            <a:ext cx="141577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收集氯气</a:t>
            </a:r>
            <a:endParaRPr lang="zh-CN" altLang="en-US"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7" grpId="0" animBg="1"/>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18651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170270"/>
            <a:ext cx="3416320"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a:t>
            </a:r>
            <a:endParaRPr lang="en-US" altLang="zh-CN" sz="2800" b="1" kern="100" dirty="0" smtClean="0">
              <a:solidFill>
                <a:srgbClr val="FF0000"/>
              </a:solidFill>
              <a:latin typeface="Times New Roman"/>
              <a:ea typeface="华文细黑"/>
              <a:cs typeface="Times New Roman"/>
            </a:endParaRPr>
          </a:p>
        </p:txBody>
      </p:sp>
      <p:sp>
        <p:nvSpPr>
          <p:cNvPr id="2" name="矩形 1"/>
          <p:cNvSpPr/>
          <p:nvPr/>
        </p:nvSpPr>
        <p:spPr>
          <a:xfrm>
            <a:off x="348556" y="2015888"/>
            <a:ext cx="3057247"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②</a:t>
            </a:r>
            <a:r>
              <a:rPr lang="zh-CN" altLang="en-US" sz="2800" b="1" kern="100" dirty="0" smtClean="0">
                <a:solidFill>
                  <a:srgbClr val="FF0000"/>
                </a:solidFill>
                <a:latin typeface="Times New Roman"/>
                <a:ea typeface="华文细黑"/>
                <a:cs typeface="Times New Roman"/>
              </a:rPr>
              <a:t>气体</a:t>
            </a:r>
            <a:r>
              <a:rPr lang="zh-CN" altLang="en-US" sz="2800" b="1" kern="100" dirty="0">
                <a:solidFill>
                  <a:srgbClr val="FF0000"/>
                </a:solidFill>
                <a:latin typeface="Times New Roman"/>
                <a:ea typeface="华文细黑"/>
                <a:cs typeface="Times New Roman"/>
              </a:rPr>
              <a:t>的发生装置</a:t>
            </a:r>
            <a:endParaRPr lang="zh-CN" altLang="en-US" sz="2800" b="1" dirty="0">
              <a:solidFill>
                <a:srgbClr val="FF0000"/>
              </a:solidFill>
            </a:endParaRPr>
          </a:p>
        </p:txBody>
      </p:sp>
      <p:sp>
        <p:nvSpPr>
          <p:cNvPr id="7" name="矩形 6"/>
          <p:cNvSpPr/>
          <p:nvPr/>
        </p:nvSpPr>
        <p:spPr>
          <a:xfrm>
            <a:off x="348556" y="3381657"/>
            <a:ext cx="3416320"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③</a:t>
            </a:r>
            <a:r>
              <a:rPr lang="zh-CN" altLang="en-US" sz="2800" b="1" kern="100" dirty="0" smtClean="0">
                <a:solidFill>
                  <a:srgbClr val="FF0000"/>
                </a:solidFill>
                <a:latin typeface="Times New Roman"/>
                <a:ea typeface="华文细黑"/>
                <a:cs typeface="Times New Roman"/>
              </a:rPr>
              <a:t>气体的除杂、干燥</a:t>
            </a:r>
            <a:endParaRPr lang="zh-CN" altLang="en-US" sz="2800" b="1" dirty="0">
              <a:solidFill>
                <a:srgbClr val="FF0000"/>
              </a:solidFill>
            </a:endParaRPr>
          </a:p>
        </p:txBody>
      </p:sp>
      <p:sp>
        <p:nvSpPr>
          <p:cNvPr id="8" name="矩形 7"/>
          <p:cNvSpPr/>
          <p:nvPr/>
        </p:nvSpPr>
        <p:spPr>
          <a:xfrm>
            <a:off x="348556" y="6149852"/>
            <a:ext cx="4374916" cy="523220"/>
          </a:xfrm>
          <a:prstGeom prst="rect">
            <a:avLst/>
          </a:prstGeom>
        </p:spPr>
        <p:txBody>
          <a:bodyPr wrap="none">
            <a:spAutoFit/>
          </a:bodyPr>
          <a:lstStyle/>
          <a:p>
            <a:r>
              <a:rPr lang="zh-CN" altLang="en-US" sz="2800" b="1" kern="100" dirty="0" smtClean="0">
                <a:solidFill>
                  <a:srgbClr val="FF0000"/>
                </a:solidFill>
                <a:latin typeface="Cambria"/>
                <a:ea typeface="华文细黑"/>
                <a:cs typeface="Times New Roman"/>
              </a:rPr>
              <a:t>⑤</a:t>
            </a:r>
            <a:r>
              <a:rPr lang="zh-CN" altLang="en-US" sz="2800" b="1" kern="100" dirty="0" smtClean="0">
                <a:solidFill>
                  <a:srgbClr val="FF0000"/>
                </a:solidFill>
                <a:latin typeface="Times New Roman"/>
                <a:ea typeface="华文细黑"/>
                <a:cs typeface="Times New Roman"/>
              </a:rPr>
              <a:t>气体的尾气处理</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防倒吸</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371054" y="4471458"/>
            <a:ext cx="3595856" cy="1169551"/>
          </a:xfrm>
          <a:prstGeom prst="rect">
            <a:avLst/>
          </a:prstGeom>
        </p:spPr>
        <p:txBody>
          <a:bodyPr wrap="none">
            <a:spAutoFit/>
          </a:bodyPr>
          <a:lstStyle/>
          <a:p>
            <a:pPr>
              <a:lnSpc>
                <a:spcPct val="125000"/>
              </a:lnSpc>
            </a:pPr>
            <a:r>
              <a:rPr lang="zh-CN" altLang="en-US" sz="2800" b="1" kern="100" dirty="0">
                <a:solidFill>
                  <a:srgbClr val="FF0000"/>
                </a:solidFill>
                <a:latin typeface="Cambria"/>
                <a:ea typeface="华文细黑"/>
                <a:cs typeface="Times New Roman"/>
              </a:rPr>
              <a:t>④</a:t>
            </a:r>
            <a:r>
              <a:rPr lang="zh-CN" altLang="en-US" sz="2800" b="1" kern="100" dirty="0" smtClean="0">
                <a:solidFill>
                  <a:srgbClr val="FF0000"/>
                </a:solidFill>
                <a:latin typeface="Times New Roman"/>
                <a:ea typeface="华文细黑"/>
                <a:cs typeface="Times New Roman"/>
              </a:rPr>
              <a:t>气体的收集</a:t>
            </a:r>
            <a:endParaRPr lang="en-US" altLang="zh-CN" sz="2800" b="1" kern="100" dirty="0" smtClean="0">
              <a:solidFill>
                <a:srgbClr val="FF0000"/>
              </a:solidFill>
              <a:latin typeface="Times New Roman"/>
              <a:ea typeface="华文细黑"/>
              <a:cs typeface="Times New Roman"/>
            </a:endParaRPr>
          </a:p>
          <a:p>
            <a:pPr>
              <a:lnSpc>
                <a:spcPct val="125000"/>
              </a:lnSpc>
            </a:pPr>
            <a:r>
              <a:rPr lang="zh-CN" altLang="en-US" sz="2800" b="1" kern="100" dirty="0" smtClean="0">
                <a:solidFill>
                  <a:srgbClr val="FF0000"/>
                </a:solidFill>
                <a:latin typeface="Times New Roman"/>
                <a:ea typeface="华文细黑"/>
                <a:cs typeface="Times New Roman"/>
              </a:rPr>
              <a:t>          或进行主体反应</a:t>
            </a:r>
            <a:endParaRPr lang="zh-CN" altLang="en-US" sz="2800" b="1" dirty="0">
              <a:solidFill>
                <a:srgbClr val="FF0000"/>
              </a:solidFill>
            </a:endParaRPr>
          </a:p>
        </p:txBody>
      </p:sp>
      <p:sp>
        <p:nvSpPr>
          <p:cNvPr id="10" name="矩形 9"/>
          <p:cNvSpPr/>
          <p:nvPr/>
        </p:nvSpPr>
        <p:spPr>
          <a:xfrm>
            <a:off x="364758" y="765498"/>
            <a:ext cx="2698175"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①</a:t>
            </a:r>
            <a:r>
              <a:rPr lang="zh-CN" altLang="en-US" sz="2800" b="1" kern="100" dirty="0" smtClean="0">
                <a:solidFill>
                  <a:srgbClr val="FF0000"/>
                </a:solidFill>
                <a:latin typeface="Cambria"/>
                <a:ea typeface="华文细黑"/>
                <a:cs typeface="Times New Roman"/>
              </a:rPr>
              <a:t>确定反应原理</a:t>
            </a:r>
            <a:endParaRPr lang="zh-CN" altLang="en-US" sz="2800" b="1" dirty="0">
              <a:solidFill>
                <a:srgbClr val="FF0000"/>
              </a:solidFill>
            </a:endParaRPr>
          </a:p>
        </p:txBody>
      </p:sp>
      <p:sp>
        <p:nvSpPr>
          <p:cNvPr id="6" name="下箭头 5"/>
          <p:cNvSpPr/>
          <p:nvPr/>
        </p:nvSpPr>
        <p:spPr bwMode="auto">
          <a:xfrm>
            <a:off x="1607815" y="1341562"/>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下箭头 11"/>
          <p:cNvSpPr/>
          <p:nvPr/>
        </p:nvSpPr>
        <p:spPr bwMode="auto">
          <a:xfrm>
            <a:off x="1603346" y="27097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下箭头 12"/>
          <p:cNvSpPr/>
          <p:nvPr/>
        </p:nvSpPr>
        <p:spPr bwMode="auto">
          <a:xfrm>
            <a:off x="1590646" y="39530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下箭头 13"/>
          <p:cNvSpPr/>
          <p:nvPr/>
        </p:nvSpPr>
        <p:spPr bwMode="auto">
          <a:xfrm>
            <a:off x="1590646" y="5609198"/>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P spid="9" grpId="0"/>
      <p:bldP spid="10" grpId="0"/>
      <p:bldP spid="6"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3807966" y="1773610"/>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502918" y="621482"/>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的检验及验满：</a:t>
            </a:r>
            <a:endParaRPr lang="zh-CN" altLang="en-US" sz="2800" b="1" dirty="0">
              <a:solidFill>
                <a:srgbClr val="FF0000"/>
              </a:solidFill>
            </a:endParaRPr>
          </a:p>
        </p:txBody>
      </p:sp>
      <p:sp>
        <p:nvSpPr>
          <p:cNvPr id="6" name="矩形 5"/>
          <p:cNvSpPr/>
          <p:nvPr/>
        </p:nvSpPr>
        <p:spPr>
          <a:xfrm>
            <a:off x="6455246" y="621482"/>
            <a:ext cx="330670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en-US" sz="2800" b="1" dirty="0">
              <a:solidFill>
                <a:srgbClr val="FF0000"/>
              </a:solidFill>
            </a:endParaRPr>
          </a:p>
        </p:txBody>
      </p:sp>
      <p:sp>
        <p:nvSpPr>
          <p:cNvPr id="7" name="矩形 6"/>
          <p:cNvSpPr/>
          <p:nvPr/>
        </p:nvSpPr>
        <p:spPr>
          <a:xfrm>
            <a:off x="3249573" y="5532540"/>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管道的检漏：</a:t>
            </a:r>
            <a:endParaRPr lang="zh-CN" altLang="en-US" sz="2800" b="1" dirty="0">
              <a:solidFill>
                <a:srgbClr val="FF0000"/>
              </a:solidFill>
            </a:endParaRPr>
          </a:p>
        </p:txBody>
      </p:sp>
      <p:sp>
        <p:nvSpPr>
          <p:cNvPr id="8" name="矩形 7"/>
          <p:cNvSpPr/>
          <p:nvPr/>
        </p:nvSpPr>
        <p:spPr>
          <a:xfrm>
            <a:off x="5908210" y="5532540"/>
            <a:ext cx="4104456"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用蘸有浓氨水的玻璃棒</a:t>
            </a:r>
            <a:endParaRPr lang="zh-CN" altLang="en-US" sz="2800" b="1" dirty="0">
              <a:solidFill>
                <a:srgbClr val="FF0000"/>
              </a:solidFill>
            </a:endParaRPr>
          </a:p>
        </p:txBody>
      </p:sp>
      <p:sp>
        <p:nvSpPr>
          <p:cNvPr id="9" name="矩形 8"/>
          <p:cNvSpPr/>
          <p:nvPr/>
        </p:nvSpPr>
        <p:spPr>
          <a:xfrm>
            <a:off x="2577603" y="6094090"/>
            <a:ext cx="4446924"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3Cl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+2NH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+6HCl</a:t>
            </a:r>
            <a:endParaRPr lang="zh-CN" altLang="en-US" sz="3200" b="1" dirty="0">
              <a:solidFill>
                <a:srgbClr val="FF0000"/>
              </a:solidFill>
            </a:endParaRPr>
          </a:p>
        </p:txBody>
      </p:sp>
      <p:sp>
        <p:nvSpPr>
          <p:cNvPr id="10" name="矩形 9"/>
          <p:cNvSpPr/>
          <p:nvPr/>
        </p:nvSpPr>
        <p:spPr>
          <a:xfrm>
            <a:off x="7119766" y="6094090"/>
            <a:ext cx="3654836"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HCl+NH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==NH</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Cl</a:t>
            </a:r>
            <a:endParaRPr lang="zh-CN" altLang="en-US" sz="3200" b="1" dirty="0">
              <a:solidFill>
                <a:srgbClr val="FF0000"/>
              </a:solidFill>
            </a:endParaRPr>
          </a:p>
        </p:txBody>
      </p:sp>
      <p:sp>
        <p:nvSpPr>
          <p:cNvPr id="11" name="矩形 10"/>
          <p:cNvSpPr/>
          <p:nvPr/>
        </p:nvSpPr>
        <p:spPr>
          <a:xfrm>
            <a:off x="9738284" y="5527890"/>
            <a:ext cx="240559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Times New Roman"/>
              </a:rPr>
              <a:t>现象：冒</a:t>
            </a:r>
            <a:r>
              <a:rPr lang="zh-CN" altLang="en-US" sz="2800" b="1" kern="100" dirty="0">
                <a:solidFill>
                  <a:srgbClr val="0000FF"/>
                </a:solidFill>
                <a:latin typeface="Times New Roman"/>
                <a:ea typeface="华文细黑"/>
                <a:cs typeface="Times New Roman"/>
              </a:rPr>
              <a:t>白烟</a:t>
            </a:r>
            <a:endParaRPr lang="zh-CN" altLang="en-US" sz="2800" b="1" dirty="0">
              <a:solidFill>
                <a:srgbClr val="0000FF"/>
              </a:solidFill>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592982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还需要饱和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609395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b="1" kern="100" dirty="0">
                <a:solidFill>
                  <a:srgbClr val="0000FF"/>
                </a:solidFill>
                <a:latin typeface="Times New Roman"/>
                <a:ea typeface="华文细黑"/>
                <a:cs typeface="Courier New"/>
              </a:rPr>
              <a:t>MnO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zh-CN" altLang="zh-CN" sz="2800" kern="100" dirty="0">
                <a:latin typeface="Times New Roman"/>
                <a:ea typeface="华文细黑"/>
                <a:cs typeface="Times New Roman"/>
              </a:rPr>
              <a:t>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Bef>
                <a:spcPts val="1200"/>
              </a:spcBef>
              <a:spcAft>
                <a:spcPts val="0"/>
              </a:spcAft>
            </a:pPr>
            <a:r>
              <a:rPr lang="en-US" altLang="zh-CN" sz="2800" kern="100" dirty="0" smtClean="0">
                <a:latin typeface="Times New Roman"/>
                <a:ea typeface="华文细黑"/>
                <a:cs typeface="Courier New"/>
              </a:rPr>
              <a:t>1 </a:t>
            </a:r>
            <a:r>
              <a:rPr lang="en-US" altLang="zh-CN" sz="2800" kern="100" dirty="0">
                <a:latin typeface="Times New Roman"/>
                <a:ea typeface="华文细黑"/>
                <a:cs typeface="Courier New"/>
              </a:rPr>
              <a:t>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59482"/>
              </p:ext>
            </p:extLst>
          </p:nvPr>
        </p:nvGraphicFramePr>
        <p:xfrm>
          <a:off x="5298926" y="3822700"/>
          <a:ext cx="1206500" cy="812800"/>
        </p:xfrm>
        <a:graphic>
          <a:graphicData uri="http://schemas.openxmlformats.org/presentationml/2006/ole">
            <mc:AlternateContent xmlns:mc="http://schemas.openxmlformats.org/markup-compatibility/2006">
              <mc:Choice xmlns:v="urn:schemas-microsoft-com:vml" Requires="v">
                <p:oleObj spid="_x0000_s71846" name="文档" r:id="rId4" imgW="1210173" imgH="820865" progId="Word.Document.12">
                  <p:embed/>
                </p:oleObj>
              </mc:Choice>
              <mc:Fallback>
                <p:oleObj name="文档" r:id="rId4" imgW="1210173" imgH="820865" progId="Word.Document.12">
                  <p:embed/>
                  <p:pic>
                    <p:nvPicPr>
                      <p:cNvPr id="0" name=""/>
                      <p:cNvPicPr/>
                      <p:nvPr/>
                    </p:nvPicPr>
                    <p:blipFill>
                      <a:blip r:embed="rId5"/>
                      <a:stretch>
                        <a:fillRect/>
                      </a:stretch>
                    </p:blipFill>
                    <p:spPr>
                      <a:xfrm>
                        <a:off x="5298926" y="3822700"/>
                        <a:ext cx="1206500" cy="812800"/>
                      </a:xfrm>
                      <a:prstGeom prst="rect">
                        <a:avLst/>
                      </a:prstGeom>
                    </p:spPr>
                  </p:pic>
                </p:oleObj>
              </mc:Fallback>
            </mc:AlternateContent>
          </a:graphicData>
        </a:graphic>
      </p:graphicFrame>
      <p:sp>
        <p:nvSpPr>
          <p:cNvPr id="5" name="Rectangle 21">
            <a:hlinkClick r:id="rId6"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3855794" y="4378092"/>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4mol</a:t>
            </a:r>
            <a:endParaRPr lang="zh-CN" altLang="en-US" sz="3600" b="1" dirty="0">
              <a:solidFill>
                <a:srgbClr val="FF0000"/>
              </a:solidFill>
            </a:endParaRPr>
          </a:p>
        </p:txBody>
      </p:sp>
      <p:sp>
        <p:nvSpPr>
          <p:cNvPr id="14" name="矩形 13"/>
          <p:cNvSpPr/>
          <p:nvPr/>
        </p:nvSpPr>
        <p:spPr>
          <a:xfrm>
            <a:off x="7348934" y="4416495"/>
            <a:ext cx="128432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&lt;1mol</a:t>
            </a:r>
            <a:endParaRPr lang="zh-CN" altLang="en-US" sz="3200" b="1" dirty="0">
              <a:solidFill>
                <a:srgbClr val="FF0000"/>
              </a:solidFill>
            </a:endParaRPr>
          </a:p>
        </p:txBody>
      </p:sp>
      <p:sp>
        <p:nvSpPr>
          <p:cNvPr id="15" name="矩形 14"/>
          <p:cNvSpPr/>
          <p:nvPr/>
        </p:nvSpPr>
        <p:spPr>
          <a:xfrm>
            <a:off x="2410098" y="4874280"/>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6" name="矩形 15"/>
          <p:cNvSpPr/>
          <p:nvPr/>
        </p:nvSpPr>
        <p:spPr>
          <a:xfrm>
            <a:off x="7269502" y="4869954"/>
            <a:ext cx="1422184" cy="646331"/>
          </a:xfrm>
          <a:prstGeom prst="rect">
            <a:avLst/>
          </a:prstGeom>
        </p:spPr>
        <p:txBody>
          <a:bodyPr wrap="none">
            <a:spAutoFit/>
          </a:bodyPr>
          <a:lstStyle/>
          <a:p>
            <a:r>
              <a:rPr lang="en-US" altLang="zh-CN" sz="3600" b="1" kern="100" dirty="0">
                <a:solidFill>
                  <a:srgbClr val="FF0000"/>
                </a:solidFill>
                <a:latin typeface="Times New Roman"/>
                <a:ea typeface="华文细黑"/>
              </a:rPr>
              <a:t>=</a:t>
            </a:r>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7" name="矩形 16"/>
          <p:cNvSpPr/>
          <p:nvPr/>
        </p:nvSpPr>
        <p:spPr>
          <a:xfrm>
            <a:off x="2422798" y="4429195"/>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8" name="矩形 17"/>
          <p:cNvSpPr/>
          <p:nvPr/>
        </p:nvSpPr>
        <p:spPr>
          <a:xfrm>
            <a:off x="3875658" y="4886643"/>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9" name="矩形 18"/>
          <p:cNvSpPr/>
          <p:nvPr/>
        </p:nvSpPr>
        <p:spPr>
          <a:xfrm>
            <a:off x="2494806" y="47159"/>
            <a:ext cx="5622052" cy="646331"/>
          </a:xfrm>
          <a:prstGeom prst="rect">
            <a:avLst/>
          </a:prstGeom>
        </p:spPr>
        <p:txBody>
          <a:bodyPr wrap="none">
            <a:spAutoFit/>
          </a:bodyPr>
          <a:lstStyle/>
          <a:p>
            <a:r>
              <a:rPr lang="zh-CN" altLang="en-US" sz="3600" b="1" kern="100" dirty="0" smtClean="0">
                <a:solidFill>
                  <a:srgbClr val="FF0000"/>
                </a:solidFill>
                <a:latin typeface="Times New Roman"/>
                <a:ea typeface="华文细黑"/>
              </a:rPr>
              <a:t>“浓</a:t>
            </a:r>
            <a:r>
              <a:rPr lang="en-US" altLang="zh-CN" sz="3600" b="1" kern="100" dirty="0" err="1" smtClean="0">
                <a:solidFill>
                  <a:srgbClr val="FF0000"/>
                </a:solidFill>
                <a:latin typeface="Times New Roman"/>
                <a:ea typeface="华文细黑"/>
              </a:rPr>
              <a:t>HCl</a:t>
            </a:r>
            <a:r>
              <a:rPr lang="zh-CN" altLang="en-US" sz="3600" b="1" kern="100" dirty="0" smtClean="0">
                <a:solidFill>
                  <a:srgbClr val="FF0000"/>
                </a:solidFill>
                <a:latin typeface="Times New Roman"/>
                <a:ea typeface="华文细黑"/>
              </a:rPr>
              <a:t>变稀后不再反应”</a:t>
            </a:r>
            <a:endParaRPr lang="zh-CN" altLang="en-US" sz="3600" b="1" dirty="0">
              <a:solidFill>
                <a:srgbClr val="FF0000"/>
              </a:solidFill>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blinds(horizontal)">
                                      <p:cBhvr>
                                        <p:cTn id="11" dur="500"/>
                                        <p:tgtEl>
                                          <p:spTgt spid="4">
                                            <p:txEl>
                                              <p:pRg st="5" end="5"/>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523" y="860610"/>
            <a:ext cx="11919347" cy="5466112"/>
          </a:xfrm>
          <a:prstGeom prst="rect">
            <a:avLst/>
          </a:prstGeom>
        </p:spPr>
        <p:txBody>
          <a:bodyPr wrap="square">
            <a:spAutoFit/>
          </a:bodyPr>
          <a:lstStyle/>
          <a:p>
            <a:pPr algn="ctr">
              <a:lnSpc>
                <a:spcPct val="140000"/>
              </a:lnSpc>
              <a:spcAft>
                <a:spcPts val="0"/>
              </a:spcAft>
            </a:pPr>
            <a:r>
              <a:rPr lang="zh-CN" altLang="zh-CN" sz="3200" b="1" kern="100" dirty="0">
                <a:solidFill>
                  <a:srgbClr val="0000FF"/>
                </a:solidFill>
                <a:latin typeface="Times New Roman"/>
                <a:ea typeface="华文细黑"/>
                <a:cs typeface="Times New Roman"/>
              </a:rPr>
              <a:t>实验室用</a:t>
            </a:r>
            <a:r>
              <a:rPr lang="en-US" altLang="zh-CN" sz="3200" b="1" kern="100" dirty="0">
                <a:solidFill>
                  <a:srgbClr val="0000FF"/>
                </a:solidFill>
                <a:latin typeface="Times New Roman"/>
                <a:ea typeface="华文细黑"/>
                <a:cs typeface="Times New Roman"/>
              </a:rPr>
              <a:t>MnO</a:t>
            </a:r>
            <a:r>
              <a:rPr lang="en-US" altLang="zh-CN" sz="3200" b="1" kern="100" baseline="-25000" dirty="0">
                <a:solidFill>
                  <a:srgbClr val="0000FF"/>
                </a:solidFill>
                <a:latin typeface="Times New Roman"/>
                <a:ea typeface="华文细黑"/>
                <a:cs typeface="Times New Roman"/>
              </a:rPr>
              <a:t>2</a:t>
            </a:r>
            <a:r>
              <a:rPr lang="zh-CN" altLang="zh-CN" sz="3200" b="1" kern="100" dirty="0">
                <a:solidFill>
                  <a:srgbClr val="0000FF"/>
                </a:solidFill>
                <a:latin typeface="Times New Roman"/>
                <a:ea typeface="华文细黑"/>
                <a:cs typeface="Times New Roman"/>
              </a:rPr>
              <a:t>和浓盐酸制取</a:t>
            </a:r>
            <a:r>
              <a:rPr lang="en-US" altLang="zh-CN" sz="3200" b="1" kern="100" dirty="0" smtClean="0">
                <a:solidFill>
                  <a:srgbClr val="0000FF"/>
                </a:solidFill>
                <a:latin typeface="Times New Roman"/>
                <a:ea typeface="华文细黑"/>
                <a:cs typeface="Times New Roman"/>
              </a:rPr>
              <a:t>Cl</a:t>
            </a:r>
            <a:r>
              <a:rPr lang="en-US" altLang="zh-CN" sz="3200" b="1" kern="100" baseline="-25000" dirty="0" smtClean="0">
                <a:solidFill>
                  <a:srgbClr val="0000FF"/>
                </a:solidFill>
                <a:latin typeface="Times New Roman"/>
                <a:ea typeface="华文细黑"/>
                <a:cs typeface="Times New Roman"/>
              </a:rPr>
              <a:t>2</a:t>
            </a:r>
            <a:r>
              <a:rPr lang="zh-CN" altLang="zh-CN" sz="3200" b="1" kern="100" dirty="0" smtClean="0">
                <a:solidFill>
                  <a:srgbClr val="0000FF"/>
                </a:solidFill>
                <a:latin typeface="Times New Roman"/>
                <a:ea typeface="华文细黑"/>
                <a:cs typeface="Times New Roman"/>
              </a:rPr>
              <a:t>时</a:t>
            </a:r>
            <a:r>
              <a:rPr lang="zh-CN" altLang="zh-CN" sz="3200" b="1"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a:t>
            </a:r>
            <a:r>
              <a:rPr lang="zh-CN" altLang="zh-CN" sz="2800" b="1" kern="100" dirty="0">
                <a:solidFill>
                  <a:srgbClr val="FF0000"/>
                </a:solidFill>
                <a:latin typeface="Times New Roman"/>
                <a:ea typeface="华文细黑"/>
                <a:cs typeface="Times New Roman"/>
              </a:rPr>
              <a:t>加热温度不宜过高</a:t>
            </a:r>
            <a:r>
              <a:rPr lang="zh-CN" altLang="zh-CN" sz="2800" kern="100" dirty="0">
                <a:latin typeface="Times New Roman"/>
                <a:ea typeface="华文细黑"/>
                <a:cs typeface="Times New Roman"/>
              </a:rPr>
              <a:t>，以减少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Bef>
                <a:spcPts val="1200"/>
              </a:spcBef>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a:t>
            </a:r>
            <a:r>
              <a:rPr lang="zh-CN" altLang="zh-CN" sz="2800" b="1" kern="100" dirty="0">
                <a:solidFill>
                  <a:srgbClr val="FF0000"/>
                </a:solidFill>
                <a:latin typeface="Times New Roman"/>
                <a:ea typeface="华文细黑"/>
                <a:cs typeface="Times New Roman"/>
              </a:rPr>
              <a:t>必须用浓盐酸加热才可反应</a:t>
            </a:r>
            <a:r>
              <a:rPr lang="zh-CN" altLang="zh-CN" sz="2800" kern="100" dirty="0">
                <a:latin typeface="Times New Roman"/>
                <a:ea typeface="华文细黑"/>
                <a:cs typeface="Times New Roman"/>
              </a:rPr>
              <a:t>，稀盐酸不反应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Bef>
                <a:spcPts val="1200"/>
              </a:spcBef>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后，再拆卸装置，</a:t>
            </a:r>
            <a:r>
              <a:rPr lang="zh-CN" altLang="zh-CN" sz="2800" kern="100" dirty="0">
                <a:latin typeface="Times New Roman"/>
                <a:ea typeface="华文细黑"/>
                <a:cs typeface="Times New Roman"/>
              </a:rPr>
              <a:t>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spcBef>
                <a:spcPts val="1200"/>
              </a:spcBef>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不能用澄清石灰水吸收</a:t>
            </a:r>
            <a:r>
              <a:rPr lang="zh-CN" altLang="zh-CN" sz="2800" kern="100" dirty="0">
                <a:latin typeface="Times New Roman"/>
                <a:ea typeface="华文细黑"/>
                <a:cs typeface="Times New Roman"/>
              </a:rPr>
              <a:t>，因为溶液</a:t>
            </a:r>
            <a:r>
              <a:rPr lang="zh-CN" altLang="zh-CN" sz="2800" kern="100" dirty="0" smtClean="0">
                <a:latin typeface="Times New Roman"/>
                <a:ea typeface="华文细黑"/>
                <a:cs typeface="Times New Roman"/>
              </a:rPr>
              <a:t>中</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浓度小</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486694" y="4365898"/>
            <a:ext cx="9531777"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Times New Roman"/>
              </a:rPr>
              <a:t>“可直接从分液漏斗中注入</a:t>
            </a:r>
            <a:r>
              <a:rPr lang="en-US" altLang="zh-CN" sz="3200" b="1" kern="100" dirty="0" err="1" smtClean="0">
                <a:solidFill>
                  <a:srgbClr val="0000FF"/>
                </a:solidFill>
                <a:latin typeface="Times New Roman"/>
                <a:ea typeface="华文细黑"/>
                <a:cs typeface="Times New Roman"/>
              </a:rPr>
              <a:t>NaOH</a:t>
            </a:r>
            <a:r>
              <a:rPr lang="zh-CN" altLang="en-US" sz="3200" b="1" kern="100" dirty="0" smtClean="0">
                <a:solidFill>
                  <a:srgbClr val="0000FF"/>
                </a:solidFill>
                <a:latin typeface="Times New Roman"/>
                <a:ea typeface="华文细黑"/>
                <a:cs typeface="Times New Roman"/>
              </a:rPr>
              <a:t>溶液，充分振荡”</a:t>
            </a:r>
            <a:endParaRPr lang="zh-CN" altLang="en-US" sz="3200" dirty="0">
              <a:solidFill>
                <a:srgbClr val="0000FF"/>
              </a:solidFill>
            </a:endParaRPr>
          </a:p>
        </p:txBody>
      </p:sp>
    </p:spTree>
    <p:extLst>
      <p:ext uri="{BB962C8B-B14F-4D97-AF65-F5344CB8AC3E}">
        <p14:creationId xmlns:p14="http://schemas.microsoft.com/office/powerpoint/2010/main" val="15431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bwMode="auto">
          <a:xfrm>
            <a:off x="3070870" y="2827577"/>
            <a:ext cx="1223605" cy="117828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338361" y="2267555"/>
            <a:ext cx="2804517" cy="1306255"/>
          </a:xfrm>
          <a:prstGeom prst="rect">
            <a:avLst/>
          </a:prstGeom>
        </p:spPr>
        <p:txBody>
          <a:bodyPr wrap="squar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实验室免加热法制备</a:t>
            </a:r>
            <a:r>
              <a:rPr lang="zh-CN" altLang="zh-CN" sz="2800" b="1" kern="100" dirty="0" smtClean="0">
                <a:solidFill>
                  <a:srgbClr val="FF0000"/>
                </a:solidFill>
                <a:latin typeface="Times New Roman"/>
                <a:ea typeface="华文细黑"/>
                <a:cs typeface="Times New Roman"/>
              </a:rPr>
              <a:t>氯气</a:t>
            </a:r>
            <a:endParaRPr lang="zh-CN" altLang="en-US" sz="2800" b="1" dirty="0">
              <a:solidFill>
                <a:srgbClr val="FF0000"/>
              </a:solidFill>
            </a:endParaRPr>
          </a:p>
        </p:txBody>
      </p:sp>
      <p:cxnSp>
        <p:nvCxnSpPr>
          <p:cNvPr id="7" name="直接连接符 6"/>
          <p:cNvCxnSpPr/>
          <p:nvPr/>
        </p:nvCxnSpPr>
        <p:spPr>
          <a:xfrm>
            <a:off x="2307248" y="1265555"/>
            <a:ext cx="2592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190550" y="3795192"/>
            <a:ext cx="3744416" cy="30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5432"/>
          <a:stretch/>
        </p:blipFill>
        <p:spPr bwMode="auto">
          <a:xfrm>
            <a:off x="306635" y="1269554"/>
            <a:ext cx="3124275" cy="286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534067" y="1269554"/>
            <a:ext cx="8537803"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浓盐酸变稀</a:t>
            </a:r>
            <a:r>
              <a:rPr lang="zh-CN" altLang="zh-CN" sz="2800" b="1" kern="100" dirty="0" smtClean="0">
                <a:solidFill>
                  <a:srgbClr val="FF0000"/>
                </a:solidFill>
                <a:latin typeface="Times New Roman"/>
                <a:ea typeface="华文细黑"/>
                <a:cs typeface="Times New Roman"/>
              </a:rPr>
              <a:t>盐酸</a:t>
            </a:r>
            <a:r>
              <a:rPr lang="zh-CN" altLang="en-US" sz="2800" b="1" kern="100" dirty="0" smtClean="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MnO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反应</a:t>
            </a:r>
            <a:endParaRPr lang="en-US" altLang="zh-CN" sz="2800" b="1" kern="100" dirty="0" smtClean="0">
              <a:solidFill>
                <a:srgbClr val="FF0000"/>
              </a:solidFill>
              <a:latin typeface="Times New Roman"/>
              <a:ea typeface="华文细黑"/>
              <a:cs typeface="Times New Roman"/>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endParaRPr lang="en-US" altLang="zh-CN" sz="2800" kern="100" dirty="0">
              <a:latin typeface="Times New Roman"/>
              <a:ea typeface="华文细黑"/>
              <a:cs typeface="Courier New"/>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r>
              <a:rPr lang="en-US" altLang="zh-CN" sz="2800" kern="100" dirty="0" err="1" smtClean="0">
                <a:latin typeface="Times New Roman"/>
                <a:ea typeface="华文细黑"/>
                <a:cs typeface="Courier New"/>
              </a:rPr>
              <a:t>B.</a:t>
            </a:r>
            <a:r>
              <a:rPr lang="en-US" altLang="zh-CN" sz="2800" kern="100" dirty="0" err="1" smtClean="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pPr>
            <a:r>
              <a:rPr lang="zh-CN" altLang="en-US" sz="2800" b="1" kern="100" dirty="0" smtClean="0">
                <a:solidFill>
                  <a:srgbClr val="FF0000"/>
                </a:solidFill>
                <a:latin typeface="Times New Roman"/>
                <a:ea typeface="华文细黑"/>
                <a:cs typeface="Times New Roman"/>
              </a:rPr>
              <a:t>                 甲烷与</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发生的是取代</a:t>
            </a:r>
            <a:r>
              <a:rPr lang="zh-CN" altLang="zh-CN" sz="2800" b="1" kern="100" dirty="0" smtClean="0">
                <a:solidFill>
                  <a:srgbClr val="FF0000"/>
                </a:solidFill>
                <a:latin typeface="Times New Roman"/>
                <a:ea typeface="华文细黑"/>
                <a:cs typeface="Times New Roman"/>
              </a:rPr>
              <a:t>反应</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11475232" y="198092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4" name="矩形 13"/>
          <p:cNvSpPr/>
          <p:nvPr/>
        </p:nvSpPr>
        <p:spPr>
          <a:xfrm>
            <a:off x="8857544" y="496736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510" r="62948"/>
          <a:stretch/>
        </p:blipFill>
        <p:spPr>
          <a:xfrm>
            <a:off x="910630" y="1288530"/>
            <a:ext cx="1851231" cy="2592288"/>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5735"/>
          <a:stretch/>
        </p:blipFill>
        <p:spPr>
          <a:xfrm>
            <a:off x="65232" y="4149874"/>
            <a:ext cx="4027140" cy="2592288"/>
          </a:xfrm>
          <a:prstGeom prst="rect">
            <a:avLst/>
          </a:prstGeom>
        </p:spPr>
      </p:pic>
      <p:sp>
        <p:nvSpPr>
          <p:cNvPr id="7" name="矩形 6"/>
          <p:cNvSpPr/>
          <p:nvPr/>
        </p:nvSpPr>
        <p:spPr>
          <a:xfrm>
            <a:off x="4029927" y="1433099"/>
            <a:ext cx="8113951"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err="1" smtClean="0">
                <a:latin typeface="Times New Roman"/>
                <a:ea typeface="华文细黑"/>
                <a:cs typeface="Courier New"/>
              </a:rPr>
              <a:t>C.</a:t>
            </a:r>
            <a:r>
              <a:rPr lang="en-US" altLang="zh-CN" sz="2800" kern="100" dirty="0" err="1" smtClean="0">
                <a:latin typeface="宋体"/>
                <a:ea typeface="华文细黑"/>
                <a:cs typeface="Times New Roman"/>
              </a:rPr>
              <a:t>Ⅲ</a:t>
            </a:r>
            <a:r>
              <a:rPr lang="zh-CN" altLang="zh-CN" sz="2800" kern="100" dirty="0">
                <a:latin typeface="Times New Roman"/>
                <a:ea typeface="华文细黑"/>
                <a:cs typeface="Times New Roman"/>
              </a:rPr>
              <a:t>图中：发生的反应不是燃烧</a:t>
            </a:r>
            <a:r>
              <a:rPr lang="zh-CN" altLang="zh-CN" sz="2800" kern="100" dirty="0" smtClean="0">
                <a:latin typeface="Times New Roman"/>
                <a:ea typeface="华文细黑"/>
                <a:cs typeface="Times New Roman"/>
              </a:rPr>
              <a:t>反应</a:t>
            </a:r>
            <a:endParaRPr lang="en-US" altLang="zh-CN" sz="2800" kern="100" dirty="0">
              <a:latin typeface="宋体"/>
              <a:cs typeface="Courier New"/>
            </a:endParaRPr>
          </a:p>
          <a:p>
            <a:pPr algn="just">
              <a:lnSpc>
                <a:spcPct val="140000"/>
              </a:lnSpc>
              <a:spcAft>
                <a:spcPts val="0"/>
              </a:spcAft>
            </a:pPr>
            <a:r>
              <a:rPr lang="en-US" altLang="zh-CN" sz="2800" b="1" kern="100" dirty="0" smtClean="0">
                <a:solidFill>
                  <a:srgbClr val="FF0000"/>
                </a:solidFill>
                <a:latin typeface="Times New Roman"/>
                <a:ea typeface="华文细黑"/>
              </a:rPr>
              <a:t>Cu</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中发生了燃烧</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（发光发热、氧化还原）</a:t>
            </a:r>
            <a:endParaRPr lang="en-US" altLang="zh-CN" sz="2800" b="1" kern="100" dirty="0" smtClean="0">
              <a:solidFill>
                <a:srgbClr val="FF0000"/>
              </a:solidFill>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r>
              <a:rPr lang="en-US" altLang="zh-CN" sz="2800" kern="100" dirty="0" err="1" smtClean="0">
                <a:latin typeface="Times New Roman"/>
                <a:ea typeface="华文细黑"/>
                <a:cs typeface="Courier New"/>
              </a:rPr>
              <a:t>D.</a:t>
            </a:r>
            <a:r>
              <a:rPr lang="en-US" altLang="zh-CN" sz="2800" kern="100" dirty="0" err="1" smtClean="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br>
              <a:rPr lang="en-US" altLang="zh-CN" sz="2800" kern="100" dirty="0" smtClean="0">
                <a:latin typeface="Times New Roman"/>
                <a:ea typeface="华文细黑"/>
                <a:cs typeface="Times New Roman"/>
              </a:rPr>
            </a:b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入烧杯中，至</a:t>
            </a:r>
            <a:r>
              <a:rPr lang="zh-CN" altLang="zh-CN" sz="2800" kern="100" dirty="0" smtClean="0">
                <a:latin typeface="Times New Roman"/>
                <a:ea typeface="华文细黑"/>
                <a:cs typeface="Times New Roman"/>
              </a:rPr>
              <a:t>溶液酸性</a:t>
            </a:r>
            <a:r>
              <a:rPr lang="zh-CN" altLang="zh-CN" sz="2800" kern="100" dirty="0">
                <a:latin typeface="Times New Roman"/>
                <a:ea typeface="华文细黑"/>
                <a:cs typeface="Times New Roman"/>
              </a:rPr>
              <a:t>，结果有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在酸性条件下有</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生成</a:t>
            </a:r>
            <a:endParaRPr lang="zh-CN" altLang="zh-CN" sz="1050" b="1" kern="100" dirty="0">
              <a:solidFill>
                <a:srgbClr val="FF0000"/>
              </a:solidFill>
              <a:latin typeface="宋体"/>
              <a:cs typeface="Courier New"/>
            </a:endParaRPr>
          </a:p>
        </p:txBody>
      </p:sp>
      <p:sp>
        <p:nvSpPr>
          <p:cNvPr id="9" name="矩形 8"/>
          <p:cNvSpPr/>
          <p:nvPr/>
        </p:nvSpPr>
        <p:spPr>
          <a:xfrm>
            <a:off x="9747040" y="21249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矩形 9"/>
          <p:cNvSpPr/>
          <p:nvPr/>
        </p:nvSpPr>
        <p:spPr>
          <a:xfrm>
            <a:off x="11029012" y="5085978"/>
            <a:ext cx="466794" cy="707886"/>
          </a:xfrm>
          <a:prstGeom prst="rect">
            <a:avLst/>
          </a:prstGeom>
        </p:spPr>
        <p:txBody>
          <a:bodyPr wrap="none">
            <a:spAutoFit/>
          </a:bodyPr>
          <a:lstStyle/>
          <a:p>
            <a:r>
              <a:rPr lang="zh-CN" altLang="en-US" sz="4000" dirty="0">
                <a:solidFill>
                  <a:srgbClr val="FF0000"/>
                </a:solidFill>
              </a:rPr>
              <a:t>√</a:t>
            </a:r>
          </a:p>
        </p:txBody>
      </p:sp>
      <p:sp>
        <p:nvSpPr>
          <p:cNvPr id="3" name="矩形 2"/>
          <p:cNvSpPr/>
          <p:nvPr/>
        </p:nvSpPr>
        <p:spPr>
          <a:xfrm>
            <a:off x="2511306" y="5734050"/>
            <a:ext cx="1351652" cy="954107"/>
          </a:xfrm>
          <a:prstGeom prst="rect">
            <a:avLst/>
          </a:prstGeom>
        </p:spPr>
        <p:txBody>
          <a:bodyPr wrap="none">
            <a:spAutoFit/>
          </a:bodyPr>
          <a:lstStyle/>
          <a:p>
            <a:pPr algn="ctr"/>
            <a:r>
              <a:rPr lang="en-US" altLang="zh-CN" sz="2800" b="1" kern="100" dirty="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 </a:t>
            </a:r>
          </a:p>
          <a:p>
            <a:pPr algn="ctr"/>
            <a:r>
              <a:rPr lang="zh-CN" altLang="en-US"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NaClO</a:t>
            </a:r>
            <a:endParaRPr lang="zh-CN" altLang="en-US" sz="2800" dirty="0"/>
          </a:p>
        </p:txBody>
      </p:sp>
      <p:sp>
        <p:nvSpPr>
          <p:cNvPr id="4" name="椭圆 3"/>
          <p:cNvSpPr/>
          <p:nvPr/>
        </p:nvSpPr>
        <p:spPr bwMode="auto">
          <a:xfrm>
            <a:off x="694606" y="2124939"/>
            <a:ext cx="1728192" cy="144887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2961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down)">
                                      <p:cBhvr>
                                        <p:cTn id="22" dur="500"/>
                                        <p:tgtEl>
                                          <p:spTgt spid="3">
                                            <p:txEl>
                                              <p:pRg st="0" end="0"/>
                                            </p:txEl>
                                          </p:spTgt>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wipe(left)">
                                      <p:cBhvr>
                                        <p:cTn id="31" dur="10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06249466"/>
              </p:ext>
            </p:extLst>
          </p:nvPr>
        </p:nvGraphicFramePr>
        <p:xfrm>
          <a:off x="46534" y="2205658"/>
          <a:ext cx="9758546" cy="4348174"/>
        </p:xfrm>
        <a:graphic>
          <a:graphicData uri="http://schemas.openxmlformats.org/drawingml/2006/table">
            <a:tbl>
              <a:tblPr/>
              <a:tblGrid>
                <a:gridCol w="1362223"/>
                <a:gridCol w="3787793"/>
                <a:gridCol w="4608530"/>
              </a:tblGrid>
              <a:tr h="72008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解释或结论</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104">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氯气与水生成了酸性物质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氯气与水生成了漂白性物质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e</a:t>
                      </a:r>
                      <a:r>
                        <a:rPr lang="zh-CN" sz="2800" kern="100" dirty="0">
                          <a:effectLst/>
                          <a:latin typeface="Times New Roman"/>
                          <a:ea typeface="华文细黑"/>
                          <a:cs typeface="Times New Roman"/>
                        </a:rPr>
                        <a:t>处变血红色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1"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45418"/>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395662" y="2863032"/>
            <a:ext cx="2690160"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&gt;Br</a:t>
            </a:r>
            <a:r>
              <a:rPr lang="en-US" altLang="zh-CN" sz="2800" b="1" kern="100" baseline="-25000" dirty="0" smtClean="0">
                <a:solidFill>
                  <a:srgbClr val="FF0000"/>
                </a:solidFill>
                <a:latin typeface="Times New Roman"/>
                <a:ea typeface="华文细黑"/>
                <a:cs typeface="Courier New"/>
              </a:rPr>
              <a:t>2</a:t>
            </a:r>
            <a:r>
              <a:rPr lang="zh-CN" altLang="en-US"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9253215" y="3328758"/>
            <a:ext cx="296267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不能</a:t>
            </a:r>
            <a:r>
              <a:rPr lang="zh-CN" altLang="zh-CN" sz="2800" b="1" kern="100" dirty="0" smtClean="0">
                <a:solidFill>
                  <a:srgbClr val="FF0000"/>
                </a:solidFill>
                <a:latin typeface="Times New Roman"/>
                <a:ea typeface="华文细黑"/>
                <a:cs typeface="Times New Roman"/>
              </a:rPr>
              <a:t>说明：</a:t>
            </a:r>
            <a:r>
              <a:rPr lang="en-US" altLang="zh-CN" sz="2800" b="1" kern="100" dirty="0" smtClean="0">
                <a:solidFill>
                  <a:srgbClr val="FF0000"/>
                </a:solidFill>
                <a:latin typeface="Times New Roman"/>
                <a:ea typeface="华文细黑"/>
                <a:cs typeface="Courier New"/>
              </a:rPr>
              <a:t>Br</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12" name="矩形 11"/>
          <p:cNvSpPr/>
          <p:nvPr/>
        </p:nvSpPr>
        <p:spPr>
          <a:xfrm>
            <a:off x="9488683" y="4101682"/>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以及</a:t>
            </a:r>
            <a:r>
              <a:rPr lang="zh-CN" altLang="zh-CN" sz="2800" b="1" kern="100" dirty="0" smtClean="0">
                <a:solidFill>
                  <a:srgbClr val="FF0000"/>
                </a:solidFill>
                <a:latin typeface="Times New Roman"/>
                <a:ea typeface="华文细黑"/>
                <a:cs typeface="Times New Roman"/>
              </a:rPr>
              <a:t>漂白</a:t>
            </a:r>
            <a:r>
              <a:rPr lang="zh-CN" altLang="zh-CN" sz="2800" b="1" kern="100" dirty="0">
                <a:solidFill>
                  <a:srgbClr val="FF0000"/>
                </a:solidFill>
                <a:latin typeface="Times New Roman"/>
                <a:ea typeface="华文细黑"/>
                <a:cs typeface="Times New Roman"/>
              </a:rPr>
              <a:t>性物质</a:t>
            </a:r>
            <a:endParaRPr lang="zh-CN" altLang="en-US" sz="2800" b="1" dirty="0">
              <a:solidFill>
                <a:srgbClr val="FF0000"/>
              </a:solidFill>
            </a:endParaRPr>
          </a:p>
        </p:txBody>
      </p:sp>
      <p:sp>
        <p:nvSpPr>
          <p:cNvPr id="13" name="矩形 12"/>
          <p:cNvSpPr/>
          <p:nvPr/>
        </p:nvSpPr>
        <p:spPr>
          <a:xfrm>
            <a:off x="9522562" y="49704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也有可能是酸性</a:t>
            </a:r>
            <a:endParaRPr lang="zh-CN" altLang="en-US" sz="2800" b="1" dirty="0">
              <a:solidFill>
                <a:srgbClr val="FF0000"/>
              </a:solidFill>
            </a:endParaRPr>
          </a:p>
        </p:txBody>
      </p:sp>
      <p:sp>
        <p:nvSpPr>
          <p:cNvPr id="14" name="矩形 13"/>
          <p:cNvSpPr/>
          <p:nvPr/>
        </p:nvSpPr>
        <p:spPr>
          <a:xfrm>
            <a:off x="9263558" y="5878066"/>
            <a:ext cx="29402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氧化性</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
        <p:nvSpPr>
          <p:cNvPr id="6" name="椭圆 5"/>
          <p:cNvSpPr/>
          <p:nvPr/>
        </p:nvSpPr>
        <p:spPr bwMode="auto">
          <a:xfrm>
            <a:off x="6815286" y="1197546"/>
            <a:ext cx="3744416" cy="64807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8759502" y="5950074"/>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2" grpId="0"/>
      <p:bldP spid="13" grpId="0"/>
      <p:bldP spid="14" grpId="0"/>
      <p:bldP spid="6" grpId="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872019361"/>
              </p:ext>
            </p:extLst>
          </p:nvPr>
        </p:nvGraphicFramePr>
        <p:xfrm>
          <a:off x="694606"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b="1" kern="100" dirty="0" smtClean="0">
                          <a:solidFill>
                            <a:srgbClr val="FF0000"/>
                          </a:solidFill>
                          <a:effectLst/>
                          <a:latin typeface="Times New Roman"/>
                          <a:ea typeface="华文细黑"/>
                          <a:cs typeface="Times New Roman"/>
                        </a:rPr>
                        <a:t>红</a:t>
                      </a:r>
                      <a:r>
                        <a:rPr lang="zh-CN" sz="2800" b="1" kern="100" dirty="0">
                          <a:solidFill>
                            <a:srgbClr val="FF0000"/>
                          </a:solidFill>
                          <a:effectLst/>
                          <a:latin typeface="Times New Roman"/>
                          <a:ea typeface="华文细黑"/>
                          <a:cs typeface="Times New Roman"/>
                        </a:rPr>
                        <a:t>棕色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b="1" kern="100" dirty="0">
                          <a:solidFill>
                            <a:srgbClr val="FF0000"/>
                          </a:solidFill>
                          <a:effectLst/>
                          <a:latin typeface="Times New Roman"/>
                          <a:ea typeface="华文细黑"/>
                          <a:cs typeface="Times New Roman"/>
                        </a:rPr>
                        <a:t>紫黑色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液体</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136772" y="2638708"/>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092099"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3847496"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，橙红色</a:t>
            </a:r>
            <a:endParaRPr lang="zh-CN" altLang="en-US" sz="2800" b="1"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375888"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，紫红色</a:t>
            </a:r>
            <a:endParaRPr lang="zh-CN" altLang="en-US" sz="2800" b="1"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3060766859"/>
              </p:ext>
            </p:extLst>
          </p:nvPr>
        </p:nvGraphicFramePr>
        <p:xfrm>
          <a:off x="713990"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177068" y="5618500"/>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挥发</a:t>
            </a:r>
            <a:endParaRPr lang="zh-CN" altLang="en-US" sz="2800" b="1" kern="100" dirty="0">
              <a:solidFill>
                <a:srgbClr val="0000FF"/>
              </a:solidFill>
              <a:latin typeface="Times New Roman"/>
              <a:ea typeface="华文细黑"/>
              <a:cs typeface="Times New Roman"/>
            </a:endParaRPr>
          </a:p>
        </p:txBody>
      </p:sp>
      <p:cxnSp>
        <p:nvCxnSpPr>
          <p:cNvPr id="17" name="直接连接符 16"/>
          <p:cNvCxnSpPr/>
          <p:nvPr/>
        </p:nvCxnSpPr>
        <p:spPr>
          <a:xfrm>
            <a:off x="7817382"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816767" y="538024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升华</a:t>
            </a:r>
            <a:endParaRPr lang="zh-CN" altLang="en-US" sz="2800" b="1" kern="100" dirty="0">
              <a:solidFill>
                <a:srgbClr val="0000FF"/>
              </a:solidFill>
              <a:latin typeface="Times New Roman"/>
              <a:ea typeface="华文细黑"/>
              <a:cs typeface="Times New Roman"/>
            </a:endParaRPr>
          </a:p>
        </p:txBody>
      </p:sp>
      <p:cxnSp>
        <p:nvCxnSpPr>
          <p:cNvPr id="19" name="直接连接符 18"/>
          <p:cNvCxnSpPr/>
          <p:nvPr/>
        </p:nvCxnSpPr>
        <p:spPr>
          <a:xfrm>
            <a:off x="8924206"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8964240" y="5988174"/>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2" name="TextBox 1"/>
          <p:cNvSpPr txBox="1"/>
          <p:nvPr/>
        </p:nvSpPr>
        <p:spPr>
          <a:xfrm>
            <a:off x="10559702" y="2978582"/>
            <a:ext cx="154875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Br </a:t>
            </a:r>
            <a:r>
              <a:rPr lang="en-US" altLang="zh-CN" sz="40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732746" y="3554646"/>
            <a:ext cx="1297150"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I </a:t>
            </a:r>
            <a:r>
              <a:rPr lang="en-US" altLang="zh-CN" sz="36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3283977" y="3247673"/>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，橙黄色</a:t>
            </a:r>
            <a:endParaRPr lang="zh-CN" altLang="zh-CN" sz="2800" b="1" kern="100" dirty="0">
              <a:solidFill>
                <a:srgbClr val="FF0000"/>
              </a:solidFill>
              <a:latin typeface="宋体"/>
              <a:cs typeface="Courier New"/>
            </a:endParaRPr>
          </a:p>
        </p:txBody>
      </p:sp>
      <p:sp>
        <p:nvSpPr>
          <p:cNvPr id="8" name="矩形 7"/>
          <p:cNvSpPr/>
          <p:nvPr/>
        </p:nvSpPr>
        <p:spPr>
          <a:xfrm>
            <a:off x="6844314" y="3242798"/>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，棕黄色</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P spid="2" grpId="0"/>
      <p:bldP spid="21"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5807063" y="3357786"/>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20" name="矩形 19"/>
          <p:cNvSpPr/>
          <p:nvPr/>
        </p:nvSpPr>
        <p:spPr>
          <a:xfrm>
            <a:off x="5879071" y="4562758"/>
            <a:ext cx="551582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F </a:t>
            </a:r>
            <a:r>
              <a:rPr lang="en-US" altLang="zh-CN" sz="2800" b="1" kern="100" baseline="30000" dirty="0" smtClean="0">
                <a:solidFill>
                  <a:srgbClr val="0000FF"/>
                </a:solidFill>
                <a:latin typeface="Times New Roman"/>
                <a:ea typeface="华文细黑"/>
                <a:cs typeface="Courier New"/>
              </a:rPr>
              <a:t>- </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a:t>
            </a:r>
            <a:r>
              <a:rPr lang="en-US" altLang="zh-CN" sz="2800" b="1" kern="100" dirty="0" err="1" smtClean="0">
                <a:solidFill>
                  <a:srgbClr val="0000FF"/>
                </a:solidFill>
                <a:latin typeface="Times New Roman"/>
                <a:ea typeface="华文细黑"/>
                <a:cs typeface="Courier New"/>
              </a:rPr>
              <a:t>Cl</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Br </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Fe</a:t>
            </a:r>
            <a:r>
              <a:rPr lang="en-US" altLang="zh-CN" sz="2800" b="1" kern="100" baseline="30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&lt; I</a:t>
            </a:r>
            <a:r>
              <a:rPr lang="en-US" altLang="zh-CN" sz="2800" b="1" kern="100" baseline="30000" dirty="0" smtClean="0">
                <a:solidFill>
                  <a:srgbClr val="0000FF"/>
                </a:solidFill>
                <a:latin typeface="Times New Roman"/>
                <a:ea typeface="华文细黑"/>
                <a:cs typeface="Courier New"/>
              </a:rPr>
              <a:t>-</a:t>
            </a:r>
            <a:endParaRPr lang="zh-CN" altLang="en-US" b="1" dirty="0">
              <a:solidFill>
                <a:srgbClr val="0000FF"/>
              </a:solidFill>
            </a:endParaRPr>
          </a:p>
        </p:txBody>
      </p:sp>
      <p:sp>
        <p:nvSpPr>
          <p:cNvPr id="2" name="矩形 1"/>
          <p:cNvSpPr/>
          <p:nvPr/>
        </p:nvSpPr>
        <p:spPr>
          <a:xfrm>
            <a:off x="2277389" y="1773610"/>
            <a:ext cx="9506449"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氟特殊</a:t>
            </a:r>
            <a:r>
              <a:rPr lang="en-US" altLang="zh-CN" sz="3600" b="1" kern="100" dirty="0" smtClean="0">
                <a:solidFill>
                  <a:srgbClr val="FF0000"/>
                </a:solidFill>
                <a:latin typeface="Times New Roman"/>
                <a:ea typeface="华文细黑"/>
                <a:cs typeface="Courier New"/>
              </a:rPr>
              <a:t>: </a:t>
            </a:r>
            <a:r>
              <a:rPr lang="zh-CN" altLang="en-US" sz="3600" b="1" kern="100" dirty="0" smtClean="0">
                <a:solidFill>
                  <a:srgbClr val="FF0000"/>
                </a:solidFill>
                <a:latin typeface="Times New Roman"/>
                <a:ea typeface="华文细黑"/>
                <a:cs typeface="Courier New"/>
              </a:rPr>
              <a:t>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10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left)">
                                      <p:cBhvr>
                                        <p:cTn id="6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P spid="18" grpId="0"/>
      <p:bldP spid="20"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519" name="文档" r:id="rId4" imgW="10543117" imgH="2874395" progId="Word.Document.12">
                  <p:embed/>
                </p:oleObj>
              </mc:Choice>
              <mc:Fallback>
                <p:oleObj name="文档" r:id="rId4" imgW="10543117" imgH="2874395" progId="Word.Document.12">
                  <p:embed/>
                  <p:pic>
                    <p:nvPicPr>
                      <p:cNvPr id="0" name=""/>
                      <p:cNvPicPr/>
                      <p:nvPr/>
                    </p:nvPicPr>
                    <p:blipFill>
                      <a:blip r:embed="rId5"/>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FF0000"/>
                </a:solidFill>
                <a:latin typeface="Times New Roman"/>
                <a:ea typeface="华文细黑"/>
              </a:rPr>
              <a:t>2Fe</a:t>
            </a:r>
            <a:r>
              <a:rPr lang="en-US" altLang="zh-CN" sz="2800" b="1" baseline="30000" dirty="0">
                <a:solidFill>
                  <a:srgbClr val="FF0000"/>
                </a:solidFill>
                <a:latin typeface="Times New Roman"/>
                <a:ea typeface="华文细黑"/>
              </a:rPr>
              <a:t>2</a:t>
            </a:r>
            <a:r>
              <a:rPr lang="zh-CN" altLang="zh-CN" sz="2800" b="1" baseline="30000" dirty="0">
                <a:solidFill>
                  <a:srgbClr val="FF0000"/>
                </a:solidFill>
                <a:latin typeface="Times New Roman"/>
                <a:ea typeface="华文细黑"/>
                <a:cs typeface="Times New Roman"/>
              </a:rPr>
              <a:t>＋</a:t>
            </a:r>
            <a:r>
              <a:rPr lang="zh-CN" altLang="zh-CN" sz="2800" b="1" dirty="0">
                <a:solidFill>
                  <a:srgbClr val="FF0000"/>
                </a:solidFill>
                <a:latin typeface="Times New Roman"/>
                <a:ea typeface="华文细黑"/>
                <a:cs typeface="Times New Roman"/>
              </a:rPr>
              <a:t>＋</a:t>
            </a:r>
            <a:r>
              <a:rPr lang="en-US" altLang="zh-CN" sz="2800" b="1" dirty="0">
                <a:solidFill>
                  <a:srgbClr val="FF0000"/>
                </a:solidFill>
                <a:latin typeface="Times New Roman"/>
                <a:ea typeface="华文细黑"/>
              </a:rPr>
              <a:t>Br</a:t>
            </a:r>
            <a:r>
              <a:rPr lang="en-US" altLang="zh-CN" sz="2800" b="1" baseline="-25000" dirty="0">
                <a:solidFill>
                  <a:srgbClr val="FF0000"/>
                </a:solidFill>
                <a:latin typeface="Times New Roman"/>
                <a:ea typeface="华文细黑"/>
              </a:rPr>
              <a:t>2</a:t>
            </a:r>
            <a:r>
              <a:rPr lang="en-US" altLang="zh-CN" sz="2800" b="1" spc="-80" dirty="0">
                <a:solidFill>
                  <a:srgbClr val="FF0000"/>
                </a:solidFill>
                <a:latin typeface="Times New Roman"/>
                <a:ea typeface="华文细黑"/>
              </a:rPr>
              <a:t>==</a:t>
            </a:r>
            <a:r>
              <a:rPr lang="en-US" altLang="zh-CN" sz="2800" b="1" dirty="0">
                <a:solidFill>
                  <a:srgbClr val="FF0000"/>
                </a:solidFill>
                <a:latin typeface="Times New Roman"/>
                <a:ea typeface="华文细黑"/>
              </a:rPr>
              <a:t>=2Br</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FF0000"/>
                </a:solidFill>
                <a:latin typeface="Times New Roman"/>
                <a:ea typeface="华文细黑"/>
                <a:cs typeface="Times New Roman"/>
              </a:rPr>
              <a:t>＋</a:t>
            </a:r>
            <a:r>
              <a:rPr lang="en-US" altLang="zh-CN" sz="2800" b="1" dirty="0" smtClean="0">
                <a:solidFill>
                  <a:srgbClr val="FF0000"/>
                </a:solidFill>
                <a:latin typeface="Times New Roman"/>
                <a:ea typeface="华文细黑"/>
              </a:rPr>
              <a:t>2Fe</a:t>
            </a:r>
            <a:r>
              <a:rPr lang="en-US" altLang="zh-CN" sz="2800" b="1" baseline="30000" dirty="0" smtClean="0">
                <a:solidFill>
                  <a:srgbClr val="FF0000"/>
                </a:solidFill>
                <a:latin typeface="Times New Roman"/>
                <a:ea typeface="华文细黑"/>
              </a:rPr>
              <a:t>3</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520" name="文档" r:id="rId7" imgW="593684" imgH="689065" progId="Word.Document.12">
                  <p:embed/>
                </p:oleObj>
              </mc:Choice>
              <mc:Fallback>
                <p:oleObj name="文档" r:id="rId7" imgW="593684" imgH="689065" progId="Word.Document.12">
                  <p:embed/>
                  <p:pic>
                    <p:nvPicPr>
                      <p:cNvPr id="0" name=""/>
                      <p:cNvPicPr/>
                      <p:nvPr/>
                    </p:nvPicPr>
                    <p:blipFill>
                      <a:blip r:embed="rId8"/>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521" name="文档" r:id="rId10" imgW="581083" imgH="649463" progId="Word.Document.12">
                  <p:embed/>
                </p:oleObj>
              </mc:Choice>
              <mc:Fallback>
                <p:oleObj name="文档" r:id="rId10" imgW="581083" imgH="649463" progId="Word.Document.12">
                  <p:embed/>
                  <p:pic>
                    <p:nvPicPr>
                      <p:cNvPr id="0" name=""/>
                      <p:cNvPicPr/>
                      <p:nvPr/>
                    </p:nvPicPr>
                    <p:blipFill>
                      <a:blip r:embed="rId11"/>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415" name="文档" r:id="rId4" imgW="11418951" imgH="2419784" progId="Word.Document.12">
                  <p:embed/>
                </p:oleObj>
              </mc:Choice>
              <mc:Fallback>
                <p:oleObj name="文档" r:id="rId4" imgW="11418951" imgH="2419784" progId="Word.Document.12">
                  <p:embed/>
                  <p:pic>
                    <p:nvPicPr>
                      <p:cNvPr id="0" name=""/>
                      <p:cNvPicPr/>
                      <p:nvPr/>
                    </p:nvPicPr>
                    <p:blipFill>
                      <a:blip r:embed="rId5"/>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416" name="文档" r:id="rId7" imgW="11418951" imgH="3327564" progId="Word.Document.12">
                  <p:embed/>
                </p:oleObj>
              </mc:Choice>
              <mc:Fallback>
                <p:oleObj name="文档" r:id="rId7" imgW="11418951" imgH="3327564" progId="Word.Document.12">
                  <p:embed/>
                  <p:pic>
                    <p:nvPicPr>
                      <p:cNvPr id="0" name=""/>
                      <p:cNvPicPr/>
                      <p:nvPr/>
                    </p:nvPicPr>
                    <p:blipFill>
                      <a:blip r:embed="rId8"/>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椭圆 12"/>
          <p:cNvSpPr/>
          <p:nvPr/>
        </p:nvSpPr>
        <p:spPr bwMode="auto">
          <a:xfrm>
            <a:off x="2120814" y="2325756"/>
            <a:ext cx="1152128" cy="57095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linds(horizont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276" name="文档" r:id="rId4" imgW="10387669" imgH="2941091" progId="Word.Document.12">
                  <p:embed/>
                </p:oleObj>
              </mc:Choice>
              <mc:Fallback>
                <p:oleObj name="文档" r:id="rId4" imgW="10387669" imgH="2941091" progId="Word.Document.12">
                  <p:embed/>
                  <p:pic>
                    <p:nvPicPr>
                      <p:cNvPr id="0" name=""/>
                      <p:cNvPicPr/>
                      <p:nvPr/>
                    </p:nvPicPr>
                    <p:blipFill>
                      <a:blip r:embed="rId5"/>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765498"/>
            <a:ext cx="11010769" cy="541686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Bef>
                <a:spcPts val="1200"/>
              </a:spcBef>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45762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319342" y="2709714"/>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4797946"/>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1955" y="545821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26144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9" name="矩形 8"/>
          <p:cNvSpPr/>
          <p:nvPr/>
        </p:nvSpPr>
        <p:spPr>
          <a:xfrm>
            <a:off x="2494806" y="2114782"/>
            <a:ext cx="907300"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 </a:t>
            </a:r>
            <a:r>
              <a:rPr lang="en-US" altLang="zh-CN" sz="36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330098" y="2463705"/>
            <a:ext cx="748884"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035778" y="2133650"/>
            <a:ext cx="851515"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a:t>
            </a:r>
            <a:r>
              <a:rPr lang="en-US" altLang="zh-CN" sz="36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665564" y="3574372"/>
            <a:ext cx="4852610" cy="523220"/>
          </a:xfrm>
          <a:prstGeom prst="rect">
            <a:avLst/>
          </a:prstGeom>
        </p:spPr>
        <p:txBody>
          <a:bodyPr wrap="none">
            <a:spAutoFit/>
          </a:bodyPr>
          <a:lstStyle/>
          <a:p>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如何检验加碘盐中的碘元素？</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矩形 13"/>
          <p:cNvSpPr/>
          <p:nvPr/>
        </p:nvSpPr>
        <p:spPr>
          <a:xfrm>
            <a:off x="5616301" y="3358348"/>
            <a:ext cx="982961" cy="707886"/>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IO</a:t>
            </a:r>
            <a:r>
              <a:rPr lang="en-US" altLang="zh-CN" sz="3200" b="1" kern="100" baseline="-25000" dirty="0" smtClean="0">
                <a:solidFill>
                  <a:srgbClr val="0000FF"/>
                </a:solidFill>
                <a:latin typeface="Times New Roman"/>
                <a:ea typeface="华文细黑"/>
                <a:cs typeface="Courier New"/>
              </a:rPr>
              <a:t>3</a:t>
            </a:r>
            <a:r>
              <a:rPr lang="en-US" altLang="zh-CN" sz="3200" b="1" kern="100" baseline="30000" dirty="0">
                <a:solidFill>
                  <a:srgbClr val="0000FF"/>
                </a:solidFill>
                <a:latin typeface="Times New Roman" panose="02020603050405020304" pitchFamily="18" charset="0"/>
                <a:ea typeface="华文细黑"/>
                <a:cs typeface="Times New Roman" panose="02020603050405020304" pitchFamily="18" charset="0"/>
              </a:rPr>
              <a:t> </a:t>
            </a:r>
            <a:r>
              <a:rPr lang="en-US" altLang="zh-CN" sz="4000" b="1" kern="100" baseline="30000" dirty="0">
                <a:solidFill>
                  <a:srgbClr val="0000FF"/>
                </a:solidFill>
                <a:latin typeface="Times New Roman" panose="02020603050405020304" pitchFamily="18" charset="0"/>
                <a:ea typeface="华文细黑"/>
                <a:cs typeface="Times New Roman" panose="02020603050405020304" pitchFamily="18" charset="0"/>
              </a:rPr>
              <a:t>-</a:t>
            </a:r>
            <a:endParaRPr lang="zh-CN" altLang="en-US" sz="3200" b="1" dirty="0">
              <a:solidFill>
                <a:srgbClr val="0000FF"/>
              </a:solidFill>
            </a:endParaRPr>
          </a:p>
        </p:txBody>
      </p:sp>
      <p:cxnSp>
        <p:nvCxnSpPr>
          <p:cNvPr id="15" name="直接箭头连接符 14"/>
          <p:cNvCxnSpPr/>
          <p:nvPr/>
        </p:nvCxnSpPr>
        <p:spPr>
          <a:xfrm>
            <a:off x="6583020" y="3832164"/>
            <a:ext cx="2531506"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887294" y="3242798"/>
            <a:ext cx="1718740"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KI+</a:t>
            </a:r>
            <a:r>
              <a:rPr lang="zh-CN" altLang="en-US" sz="3200" b="1" kern="100" dirty="0" smtClean="0">
                <a:solidFill>
                  <a:srgbClr val="0000FF"/>
                </a:solidFill>
                <a:latin typeface="Times New Roman"/>
                <a:ea typeface="华文细黑"/>
                <a:cs typeface="Courier New"/>
              </a:rPr>
              <a:t>淀粉</a:t>
            </a:r>
            <a:endParaRPr lang="zh-CN" altLang="en-US" sz="3200" b="1" dirty="0">
              <a:solidFill>
                <a:srgbClr val="0000FF"/>
              </a:solidFill>
            </a:endParaRPr>
          </a:p>
        </p:txBody>
      </p:sp>
      <p:sp>
        <p:nvSpPr>
          <p:cNvPr id="18" name="矩形 17"/>
          <p:cNvSpPr/>
          <p:nvPr/>
        </p:nvSpPr>
        <p:spPr>
          <a:xfrm>
            <a:off x="6671270" y="3810713"/>
            <a:ext cx="2215671" cy="584775"/>
          </a:xfrm>
          <a:prstGeom prst="rect">
            <a:avLst/>
          </a:prstGeom>
        </p:spPr>
        <p:txBody>
          <a:bodyPr wrap="none">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酸化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9100012" y="3516878"/>
            <a:ext cx="48122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a:t>
            </a:r>
            <a:r>
              <a:rPr lang="en-US" altLang="zh-CN" sz="3200" b="1" kern="100" baseline="-25000" dirty="0" smtClean="0">
                <a:solidFill>
                  <a:srgbClr val="0000FF"/>
                </a:solidFill>
                <a:latin typeface="Times New Roman"/>
                <a:ea typeface="华文细黑"/>
                <a:cs typeface="Courier New"/>
              </a:rPr>
              <a:t>2</a:t>
            </a:r>
            <a:endParaRPr lang="zh-CN" altLang="en-US" sz="3200" b="1" dirty="0">
              <a:solidFill>
                <a:srgbClr val="0000FF"/>
              </a:solidFill>
            </a:endParaRPr>
          </a:p>
        </p:txBody>
      </p:sp>
      <p:sp>
        <p:nvSpPr>
          <p:cNvPr id="20" name="矩形 19"/>
          <p:cNvSpPr/>
          <p:nvPr/>
        </p:nvSpPr>
        <p:spPr>
          <a:xfrm>
            <a:off x="9479582" y="3502364"/>
            <a:ext cx="2236510"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Courier New"/>
              </a:rPr>
              <a:t>遇淀粉变蓝</a:t>
            </a:r>
            <a:endParaRPr lang="zh-CN" altLang="en-US" sz="3200" b="1" dirty="0">
              <a:solidFill>
                <a:srgbClr val="0000FF"/>
              </a:solidFill>
            </a:endParaRPr>
          </a:p>
        </p:txBody>
      </p:sp>
      <p:sp>
        <p:nvSpPr>
          <p:cNvPr id="21" name="矩形 20"/>
          <p:cNvSpPr/>
          <p:nvPr/>
        </p:nvSpPr>
        <p:spPr>
          <a:xfrm>
            <a:off x="2062758" y="4873437"/>
            <a:ext cx="7593745"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CCl</a:t>
            </a:r>
            <a:r>
              <a:rPr lang="en-US" altLang="zh-CN" sz="3200" b="1" kern="100" baseline="-25000" dirty="0" smtClean="0">
                <a:solidFill>
                  <a:srgbClr val="0000FF"/>
                </a:solidFill>
                <a:latin typeface="Times New Roman"/>
                <a:ea typeface="华文细黑"/>
                <a:cs typeface="Courier New"/>
              </a:rPr>
              <a:t>4</a:t>
            </a:r>
            <a:r>
              <a:rPr lang="zh-CN" altLang="en-US" sz="3200" b="1" kern="100" dirty="0" smtClean="0">
                <a:solidFill>
                  <a:srgbClr val="0000FF"/>
                </a:solidFill>
                <a:latin typeface="Times New Roman"/>
                <a:ea typeface="华文细黑"/>
                <a:cs typeface="Courier New"/>
              </a:rPr>
              <a:t>密度比水大，在下层，下层呈紫红色</a:t>
            </a:r>
            <a:endParaRPr lang="zh-CN" altLang="en-US" sz="3200" b="1" dirty="0">
              <a:solidFill>
                <a:srgbClr val="0000FF"/>
              </a:solidFill>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2" grpId="0"/>
      <p:bldP spid="13" grpId="0"/>
      <p:bldP spid="14" grpId="0"/>
      <p:bldP spid="17" grpId="0"/>
      <p:bldP spid="18" grpId="0"/>
      <p:bldP spid="19" grpId="0"/>
      <p:bldP spid="20"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a:t>
            </a:r>
            <a:r>
              <a:rPr lang="zh-CN" altLang="zh-CN" sz="2800" kern="100" dirty="0" smtClean="0">
                <a:latin typeface="Times New Roman"/>
                <a:ea typeface="华文细黑"/>
                <a:cs typeface="Times New Roman"/>
              </a:rPr>
              <a:t>高低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3" name="组合 12"/>
          <p:cNvGrpSpPr/>
          <p:nvPr/>
        </p:nvGrpSpPr>
        <p:grpSpPr>
          <a:xfrm>
            <a:off x="8653627" y="4077866"/>
            <a:ext cx="3418243" cy="770161"/>
            <a:chOff x="8653627" y="4077866"/>
            <a:chExt cx="3418243" cy="770161"/>
          </a:xfrm>
        </p:grpSpPr>
        <p:sp>
          <p:nvSpPr>
            <p:cNvPr id="5" name="矩形 4"/>
            <p:cNvSpPr/>
            <p:nvPr/>
          </p:nvSpPr>
          <p:spPr>
            <a:xfrm>
              <a:off x="8653627" y="4324807"/>
              <a:ext cx="3418243"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+ 3Cl</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=2FeCl</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8" name="矩形 7"/>
            <p:cNvSpPr/>
            <p:nvPr/>
          </p:nvSpPr>
          <p:spPr>
            <a:xfrm>
              <a:off x="10398271" y="407786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2" name="组合 11"/>
          <p:cNvGrpSpPr/>
          <p:nvPr/>
        </p:nvGrpSpPr>
        <p:grpSpPr>
          <a:xfrm>
            <a:off x="8653627" y="4797946"/>
            <a:ext cx="3594574" cy="767710"/>
            <a:chOff x="8653627" y="4769480"/>
            <a:chExt cx="3594574" cy="767710"/>
          </a:xfrm>
        </p:grpSpPr>
        <p:sp>
          <p:nvSpPr>
            <p:cNvPr id="6" name="矩形 5"/>
            <p:cNvSpPr/>
            <p:nvPr/>
          </p:nvSpPr>
          <p:spPr>
            <a:xfrm>
              <a:off x="8653627" y="5013970"/>
              <a:ext cx="3594574"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+ 3Br</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=2FeBr</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9" name="矩形 8"/>
            <p:cNvSpPr/>
            <p:nvPr/>
          </p:nvSpPr>
          <p:spPr>
            <a:xfrm>
              <a:off x="10415686" y="4769480"/>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1" name="组合 10"/>
          <p:cNvGrpSpPr/>
          <p:nvPr/>
        </p:nvGrpSpPr>
        <p:grpSpPr>
          <a:xfrm>
            <a:off x="9127402" y="5470396"/>
            <a:ext cx="2440412" cy="767710"/>
            <a:chOff x="9127402" y="5470396"/>
            <a:chExt cx="2440412" cy="767710"/>
          </a:xfrm>
        </p:grpSpPr>
        <p:sp>
          <p:nvSpPr>
            <p:cNvPr id="7" name="矩形 6"/>
            <p:cNvSpPr/>
            <p:nvPr/>
          </p:nvSpPr>
          <p:spPr>
            <a:xfrm>
              <a:off x="9127402" y="5714886"/>
              <a:ext cx="2440412"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Fe + I</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=FeI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10271670" y="547039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sp>
        <p:nvSpPr>
          <p:cNvPr id="14" name="矩形 13"/>
          <p:cNvSpPr/>
          <p:nvPr/>
        </p:nvSpPr>
        <p:spPr>
          <a:xfrm>
            <a:off x="9479582" y="378983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6671270" y="507726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3862958" y="3266614"/>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7" name="矩形 16"/>
          <p:cNvSpPr/>
          <p:nvPr/>
        </p:nvSpPr>
        <p:spPr>
          <a:xfrm>
            <a:off x="6959302" y="206164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3214886" y="329797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6311230" y="443790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544820"/>
            <a:ext cx="1123208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smtClean="0">
                <a:latin typeface="Times New Roman"/>
                <a:ea typeface="华文细黑"/>
                <a:cs typeface="Times New Roman"/>
              </a:rPr>
              <a:t>碘</a:t>
            </a:r>
            <a:r>
              <a:rPr lang="zh-CN" altLang="en-US" sz="2800" b="1" kern="100" dirty="0" smtClean="0">
                <a:solidFill>
                  <a:srgbClr val="0000FF"/>
                </a:solidFill>
                <a:latin typeface="Times New Roman"/>
                <a:ea typeface="华文细黑"/>
                <a:cs typeface="Times New Roman"/>
              </a:rPr>
              <a:t>单质</a:t>
            </a: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3358902" y="256104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46986" y="3213770"/>
            <a:ext cx="507485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稳定性：</a:t>
            </a:r>
            <a:r>
              <a:rPr lang="en-US" altLang="zh-CN" sz="2800" b="1" kern="100" dirty="0" smtClean="0">
                <a:solidFill>
                  <a:srgbClr val="0000FF"/>
                </a:solidFill>
                <a:latin typeface="Times New Roman"/>
                <a:ea typeface="华文细黑"/>
                <a:cs typeface="Courier New"/>
              </a:rPr>
              <a:t>HF</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HI</a:t>
            </a:r>
            <a:endParaRPr lang="zh-CN" altLang="en-US" b="1" dirty="0">
              <a:solidFill>
                <a:srgbClr val="0000FF"/>
              </a:solidFill>
            </a:endParaRPr>
          </a:p>
        </p:txBody>
      </p:sp>
      <p:sp>
        <p:nvSpPr>
          <p:cNvPr id="17" name="矩形 16"/>
          <p:cNvSpPr/>
          <p:nvPr/>
        </p:nvSpPr>
        <p:spPr>
          <a:xfrm>
            <a:off x="5867664" y="3213770"/>
            <a:ext cx="577215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酸性</a:t>
            </a:r>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HI</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HF</a:t>
            </a:r>
            <a:endParaRPr lang="zh-CN" altLang="en-US" b="1" dirty="0">
              <a:solidFill>
                <a:srgbClr val="0000FF"/>
              </a:solidFill>
            </a:endParaRPr>
          </a:p>
        </p:txBody>
      </p:sp>
      <p:sp>
        <p:nvSpPr>
          <p:cNvPr id="18" name="矩形 17"/>
          <p:cNvSpPr/>
          <p:nvPr/>
        </p:nvSpPr>
        <p:spPr>
          <a:xfrm>
            <a:off x="9983638" y="386184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9839622" y="4594116"/>
            <a:ext cx="466794" cy="707886"/>
          </a:xfrm>
          <a:prstGeom prst="rect">
            <a:avLst/>
          </a:prstGeom>
        </p:spPr>
        <p:txBody>
          <a:bodyPr wrap="none">
            <a:spAutoFit/>
          </a:bodyPr>
          <a:lstStyle/>
          <a:p>
            <a:r>
              <a:rPr lang="zh-CN" altLang="en-US" sz="4000" dirty="0">
                <a:solidFill>
                  <a:srgbClr val="FF0000"/>
                </a:solidFill>
              </a:rPr>
              <a:t>√</a:t>
            </a:r>
          </a:p>
        </p:txBody>
      </p:sp>
      <p:sp>
        <p:nvSpPr>
          <p:cNvPr id="20" name="矩形 19"/>
          <p:cNvSpPr/>
          <p:nvPr/>
        </p:nvSpPr>
        <p:spPr>
          <a:xfrm>
            <a:off x="8652748" y="5085978"/>
            <a:ext cx="466794" cy="707886"/>
          </a:xfrm>
          <a:prstGeom prst="rect">
            <a:avLst/>
          </a:prstGeom>
        </p:spPr>
        <p:txBody>
          <a:bodyPr wrap="none">
            <a:spAutoFit/>
          </a:bodyPr>
          <a:lstStyle/>
          <a:p>
            <a:r>
              <a:rPr lang="zh-CN" altLang="en-US" sz="4000" dirty="0">
                <a:solidFill>
                  <a:srgbClr val="FF0000"/>
                </a:solidFill>
              </a:rPr>
              <a:t>√</a:t>
            </a:r>
          </a:p>
        </p:txBody>
      </p:sp>
      <p:sp>
        <p:nvSpPr>
          <p:cNvPr id="2" name="矩形 1"/>
          <p:cNvSpPr/>
          <p:nvPr/>
        </p:nvSpPr>
        <p:spPr>
          <a:xfrm>
            <a:off x="5669186" y="125272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grpSp>
        <p:nvGrpSpPr>
          <p:cNvPr id="3" name="组合 2"/>
          <p:cNvGrpSpPr/>
          <p:nvPr/>
        </p:nvGrpSpPr>
        <p:grpSpPr>
          <a:xfrm>
            <a:off x="406574" y="5641624"/>
            <a:ext cx="6192688" cy="812506"/>
            <a:chOff x="1270670" y="5785640"/>
            <a:chExt cx="6192688" cy="812506"/>
          </a:xfrm>
        </p:grpSpPr>
        <p:sp>
          <p:nvSpPr>
            <p:cNvPr id="21" name="矩形 20"/>
            <p:cNvSpPr/>
            <p:nvPr/>
          </p:nvSpPr>
          <p:spPr>
            <a:xfrm>
              <a:off x="1270670" y="5785640"/>
              <a:ext cx="6192688" cy="812506"/>
            </a:xfrm>
            <a:prstGeom prst="rect">
              <a:avLst/>
            </a:prstGeom>
          </p:spPr>
          <p:txBody>
            <a:bodyPr wrap="square" lIns="121898" tIns="60948" rIns="121898" bIns="60948">
              <a:spAutoFit/>
            </a:bodyPr>
            <a:lstStyle/>
            <a:p>
              <a:pPr algn="just">
                <a:lnSpc>
                  <a:spcPct val="160000"/>
                </a:lnSpc>
                <a:spcAft>
                  <a:spcPts val="0"/>
                </a:spcAft>
              </a:pP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溶液中</a:t>
              </a: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zh-CN" altLang="zh-CN" sz="2800" b="1" kern="100" baseline="30000" dirty="0">
                  <a:solidFill>
                    <a:srgbClr val="FF0000"/>
                  </a:solidFill>
                  <a:latin typeface="Times New Roman"/>
                  <a:ea typeface="华文细黑"/>
                  <a:cs typeface="Times New Roman"/>
                </a:rPr>
                <a:t>－</a:t>
              </a:r>
              <a:r>
                <a:rPr lang="en-US" altLang="zh-CN" sz="2800" b="1" kern="100" dirty="0" smtClean="0">
                  <a:solidFill>
                    <a:srgbClr val="FF0000"/>
                  </a:solidFill>
                  <a:latin typeface="ZBFH"/>
                  <a:ea typeface="华文细黑"/>
                  <a:cs typeface="Times New Roman"/>
                </a:rPr>
                <a:t> </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endParaRPr lang="zh-CN" altLang="zh-CN" sz="1050" b="1" kern="100" baseline="30000" dirty="0">
                <a:solidFill>
                  <a:srgbClr val="FF0000"/>
                </a:solidFill>
                <a:effectLst/>
                <a:latin typeface="宋体"/>
                <a:cs typeface="Courier New"/>
              </a:endParaRPr>
            </a:p>
          </p:txBody>
        </p:sp>
        <p:sp>
          <p:nvSpPr>
            <p:cNvPr id="22" name="矩形 21"/>
            <p:cNvSpPr/>
            <p:nvPr/>
          </p:nvSpPr>
          <p:spPr>
            <a:xfrm>
              <a:off x="6167214" y="5828705"/>
              <a:ext cx="647934" cy="769441"/>
            </a:xfrm>
            <a:prstGeom prst="rect">
              <a:avLst/>
            </a:prstGeom>
          </p:spPr>
          <p:txBody>
            <a:bodyPr wrap="none">
              <a:spAutoFit/>
            </a:bodyPr>
            <a:lstStyle/>
            <a:p>
              <a:r>
                <a:rPr lang="zh-CN" altLang="en-US" sz="4400" b="1" dirty="0">
                  <a:solidFill>
                    <a:srgbClr val="FF0000"/>
                  </a:solidFill>
                </a:rPr>
                <a:t>⇌</a:t>
              </a:r>
            </a:p>
          </p:txBody>
        </p:sp>
      </p:grpSp>
      <p:sp>
        <p:nvSpPr>
          <p:cNvPr id="23" name="矩形 22"/>
          <p:cNvSpPr/>
          <p:nvPr/>
        </p:nvSpPr>
        <p:spPr>
          <a:xfrm>
            <a:off x="6311230" y="5590034"/>
            <a:ext cx="5616624" cy="1149586"/>
          </a:xfrm>
          <a:prstGeom prst="rect">
            <a:avLst/>
          </a:prstGeom>
        </p:spPr>
        <p:txBody>
          <a:bodyPr wrap="square" lIns="121898" tIns="60948" rIns="121898" bIns="60948">
            <a:spAutoFit/>
          </a:bodyPr>
          <a:lstStyle/>
          <a:p>
            <a:pPr algn="just">
              <a:lnSpc>
                <a:spcPct val="125000"/>
              </a:lnSpc>
              <a:spcAft>
                <a:spcPts val="0"/>
              </a:spcAft>
            </a:pPr>
            <a:r>
              <a:rPr lang="zh-CN" altLang="en-US" sz="2800" b="1" kern="100" dirty="0" smtClean="0">
                <a:solidFill>
                  <a:srgbClr val="FF0000"/>
                </a:solidFill>
                <a:latin typeface="Times New Roman"/>
                <a:ea typeface="华文细黑"/>
                <a:cs typeface="Courier New"/>
              </a:rPr>
              <a:t>     配制高浓度碘</a:t>
            </a:r>
            <a:r>
              <a:rPr lang="zh-CN" altLang="en-US" sz="2800" b="1" kern="100" dirty="0" smtClean="0">
                <a:solidFill>
                  <a:srgbClr val="FF0000"/>
                </a:solidFill>
                <a:latin typeface="Times New Roman"/>
                <a:ea typeface="华文细黑"/>
                <a:cs typeface="Times New Roman"/>
              </a:rPr>
              <a:t>水，</a:t>
            </a:r>
            <a:r>
              <a:rPr lang="zh-CN" altLang="en-US" sz="2800" b="1" kern="100" dirty="0">
                <a:solidFill>
                  <a:srgbClr val="FF0000"/>
                </a:solidFill>
                <a:latin typeface="Times New Roman"/>
                <a:ea typeface="华文细黑"/>
                <a:cs typeface="Times New Roman"/>
              </a:rPr>
              <a:t>用</a:t>
            </a:r>
            <a:r>
              <a:rPr lang="en-US" altLang="zh-CN" sz="2800" b="1" kern="100" dirty="0" smtClean="0">
                <a:solidFill>
                  <a:srgbClr val="FF0000"/>
                </a:solidFill>
                <a:latin typeface="Times New Roman"/>
                <a:ea typeface="华文细黑"/>
                <a:cs typeface="Courier New"/>
              </a:rPr>
              <a:t>KI</a:t>
            </a:r>
            <a:r>
              <a:rPr lang="zh-CN" altLang="zh-CN" sz="2800" b="1" kern="100" dirty="0" smtClean="0">
                <a:solidFill>
                  <a:srgbClr val="FF0000"/>
                </a:solidFill>
                <a:latin typeface="Times New Roman"/>
                <a:ea typeface="华文细黑"/>
                <a:cs typeface="Times New Roman"/>
              </a:rPr>
              <a:t>溶液</a:t>
            </a:r>
            <a:r>
              <a:rPr lang="zh-CN" altLang="en-US" sz="2800" b="1" kern="100" dirty="0" smtClean="0">
                <a:solidFill>
                  <a:srgbClr val="FF0000"/>
                </a:solidFill>
                <a:latin typeface="Times New Roman"/>
                <a:ea typeface="华文细黑"/>
                <a:cs typeface="Times New Roman"/>
              </a:rPr>
              <a:t>来</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en-US" sz="2800" b="1" kern="100" dirty="0" smtClean="0">
                <a:solidFill>
                  <a:srgbClr val="FF0000"/>
                </a:solidFill>
                <a:latin typeface="Times New Roman"/>
                <a:ea typeface="华文细黑"/>
                <a:cs typeface="Times New Roman"/>
              </a:rPr>
              <a:t>溶解</a:t>
            </a:r>
            <a:r>
              <a:rPr lang="en-US" altLang="zh-CN" sz="2800" b="1" kern="100" dirty="0" smtClean="0">
                <a:solidFill>
                  <a:srgbClr val="FF0000"/>
                </a:solidFill>
                <a:latin typeface="Times New Roman"/>
                <a:ea typeface="华文细黑"/>
                <a:cs typeface="Times New Roman"/>
              </a:rPr>
              <a:t>I</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单质。</a:t>
            </a:r>
            <a:endParaRPr lang="zh-CN" altLang="zh-CN" sz="1050" b="1" kern="100" baseline="30000" dirty="0">
              <a:solidFill>
                <a:srgbClr val="FF0000"/>
              </a:solidFill>
              <a:effectLst/>
              <a:latin typeface="宋体"/>
              <a:cs typeface="Courier New"/>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wipe(left)">
                                      <p:cBhvr>
                                        <p:cTn id="42" dur="500"/>
                                        <p:tgtEl>
                                          <p:spTgt spid="23">
                                            <p:txEl>
                                              <p:pRg st="0" end="0"/>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3">
                                            <p:txEl>
                                              <p:pRg st="1" end="1"/>
                                            </p:txEl>
                                          </p:spTgt>
                                        </p:tgtEl>
                                        <p:attrNameLst>
                                          <p:attrName>style.visibility</p:attrName>
                                        </p:attrNameLst>
                                      </p:cBhvr>
                                      <p:to>
                                        <p:strVal val="visible"/>
                                      </p:to>
                                    </p:set>
                                    <p:animEffect transition="in" filter="wipe(left)">
                                      <p:cBhvr>
                                        <p:cTn id="46" dur="500"/>
                                        <p:tgtEl>
                                          <p:spTgt spid="2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arn(inVertic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9647785" y="3874084"/>
            <a:ext cx="954107" cy="707886"/>
          </a:xfrm>
          <a:prstGeom prst="rect">
            <a:avLst/>
          </a:prstGeom>
        </p:spPr>
        <p:txBody>
          <a:bodyPr wrap="none">
            <a:spAutoFit/>
          </a:bodyPr>
          <a:lstStyle/>
          <a:p>
            <a:r>
              <a:rPr lang="en-US" altLang="zh-CN" sz="4000" b="1" kern="100" dirty="0" err="1" smtClean="0">
                <a:solidFill>
                  <a:srgbClr val="0000FF"/>
                </a:solidFill>
                <a:latin typeface="Times New Roman" panose="02020603050405020304" pitchFamily="18" charset="0"/>
                <a:ea typeface="华文细黑"/>
                <a:cs typeface="Times New Roman" panose="02020603050405020304" pitchFamily="18" charset="0"/>
              </a:rPr>
              <a:t>IBr</a:t>
            </a:r>
            <a:endParaRPr lang="zh-CN" altLang="en-US" sz="4000" b="1" dirty="0">
              <a:solidFill>
                <a:srgbClr val="0000FF"/>
              </a:solidFill>
              <a:latin typeface="Times New Roman" panose="02020603050405020304" pitchFamily="18" charset="0"/>
              <a:cs typeface="Times New Roman" panose="02020603050405020304" pitchFamily="18" charset="0"/>
            </a:endParaRPr>
          </a:p>
        </p:txBody>
      </p:sp>
      <p:sp>
        <p:nvSpPr>
          <p:cNvPr id="12" name="矩形 11"/>
          <p:cNvSpPr/>
          <p:nvPr/>
        </p:nvSpPr>
        <p:spPr>
          <a:xfrm>
            <a:off x="10019042" y="3382222"/>
            <a:ext cx="612668"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9399998" y="3384542"/>
            <a:ext cx="732893"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3612188" y="3520141"/>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162068"/>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6348492" y="4797946"/>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6794712" y="544601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7419314" y="5437307"/>
            <a:ext cx="4652556"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Courier New"/>
              </a:rPr>
              <a:t>IBr</a:t>
            </a:r>
            <a:r>
              <a:rPr lang="zh-CN" altLang="zh-CN" sz="3200" b="1" kern="100" dirty="0" smtClean="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a:t>
            </a:r>
            <a:r>
              <a:rPr lang="en-US" altLang="zh-CN" sz="3200" b="1" kern="100" dirty="0" err="1">
                <a:solidFill>
                  <a:srgbClr val="0000FF"/>
                </a:solidFill>
                <a:latin typeface="Times New Roman"/>
                <a:ea typeface="华文细黑"/>
                <a:cs typeface="Courier New"/>
              </a:rPr>
              <a:t>HBr</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HIO</a:t>
            </a:r>
            <a:endParaRPr lang="zh-CN" altLang="en-US" sz="3200" b="1" dirty="0">
              <a:solidFill>
                <a:srgbClr val="0000FF"/>
              </a:solidFill>
            </a:endParaRPr>
          </a:p>
        </p:txBody>
      </p:sp>
      <p:sp>
        <p:nvSpPr>
          <p:cNvPr id="19" name="矩形 18"/>
          <p:cNvSpPr/>
          <p:nvPr/>
        </p:nvSpPr>
        <p:spPr>
          <a:xfrm>
            <a:off x="7175326"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7642818" y="4986683"/>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10278347" y="4984942"/>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11231957"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7031310" y="6022082"/>
            <a:ext cx="510909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水解反应，非氧化还原反应</a:t>
            </a:r>
            <a:endParaRPr lang="zh-CN" altLang="en-US" sz="3200" dirty="0">
              <a:solidFill>
                <a:srgbClr val="FF0000"/>
              </a:solidFill>
            </a:endParaRPr>
          </a:p>
        </p:txBody>
      </p:sp>
      <p:sp>
        <p:nvSpPr>
          <p:cNvPr id="24" name="矩形 23"/>
          <p:cNvSpPr/>
          <p:nvPr/>
        </p:nvSpPr>
        <p:spPr>
          <a:xfrm>
            <a:off x="1651814" y="2853730"/>
            <a:ext cx="554960"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26" name="任意多边形 25"/>
          <p:cNvSpPr/>
          <p:nvPr/>
        </p:nvSpPr>
        <p:spPr bwMode="auto">
          <a:xfrm>
            <a:off x="5428343" y="2714171"/>
            <a:ext cx="1295609" cy="2104572"/>
          </a:xfrm>
          <a:custGeom>
            <a:avLst/>
            <a:gdLst>
              <a:gd name="connsiteX0" fmla="*/ 0 w 1295609"/>
              <a:gd name="connsiteY0" fmla="*/ 0 h 2104572"/>
              <a:gd name="connsiteX1" fmla="*/ 1248228 w 1295609"/>
              <a:gd name="connsiteY1" fmla="*/ 798286 h 2104572"/>
              <a:gd name="connsiteX2" fmla="*/ 914400 w 1295609"/>
              <a:gd name="connsiteY2" fmla="*/ 2104572 h 2104572"/>
            </a:gdLst>
            <a:ahLst/>
            <a:cxnLst>
              <a:cxn ang="0">
                <a:pos x="connsiteX0" y="connsiteY0"/>
              </a:cxn>
              <a:cxn ang="0">
                <a:pos x="connsiteX1" y="connsiteY1"/>
              </a:cxn>
              <a:cxn ang="0">
                <a:pos x="connsiteX2" y="connsiteY2"/>
              </a:cxn>
            </a:cxnLst>
            <a:rect l="l" t="t" r="r" b="b"/>
            <a:pathLst>
              <a:path w="1295609" h="2104572">
                <a:moveTo>
                  <a:pt x="0" y="0"/>
                </a:moveTo>
                <a:cubicBezTo>
                  <a:pt x="547914" y="223762"/>
                  <a:pt x="1095828" y="447524"/>
                  <a:pt x="1248228" y="798286"/>
                </a:cubicBezTo>
                <a:cubicBezTo>
                  <a:pt x="1400628" y="1149048"/>
                  <a:pt x="1157514" y="1626810"/>
                  <a:pt x="914400" y="2104572"/>
                </a:cubicBezTo>
              </a:path>
            </a:pathLst>
          </a:custGeom>
          <a:noFill/>
          <a:ln w="31750">
            <a:solidFill>
              <a:srgbClr val="0000FF"/>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27" name="矩形 26"/>
          <p:cNvSpPr/>
          <p:nvPr/>
        </p:nvSpPr>
        <p:spPr>
          <a:xfrm>
            <a:off x="6671270" y="3072656"/>
            <a:ext cx="1324402" cy="1077218"/>
          </a:xfrm>
          <a:prstGeom prst="rect">
            <a:avLst/>
          </a:prstGeom>
        </p:spPr>
        <p:txBody>
          <a:bodyPr wrap="none">
            <a:spAutoFit/>
          </a:bodyPr>
          <a:lstStyle/>
          <a:p>
            <a:r>
              <a:rPr lang="zh-CN" altLang="zh-CN" sz="3200" b="1" kern="100" dirty="0" smtClean="0">
                <a:solidFill>
                  <a:srgbClr val="0000FF"/>
                </a:solidFill>
                <a:latin typeface="Times New Roman"/>
                <a:ea typeface="华文细黑"/>
                <a:cs typeface="Times New Roman"/>
              </a:rPr>
              <a:t>＋</a:t>
            </a:r>
            <a:endParaRPr lang="en-US" altLang="zh-CN" sz="3200" b="1" kern="100" dirty="0" smtClean="0">
              <a:solidFill>
                <a:srgbClr val="0000FF"/>
              </a:solidFill>
              <a:latin typeface="Times New Roman"/>
              <a:ea typeface="华文细黑"/>
              <a:cs typeface="Times New Roman"/>
            </a:endParaRPr>
          </a:p>
          <a:p>
            <a:r>
              <a:rPr lang="en-US" altLang="zh-CN" sz="3200" b="1" kern="100" dirty="0" err="1" smtClean="0">
                <a:solidFill>
                  <a:srgbClr val="0000FF"/>
                </a:solidFill>
                <a:latin typeface="Times New Roman"/>
                <a:ea typeface="华文细黑"/>
                <a:cs typeface="Times New Roman"/>
              </a:rPr>
              <a:t>NaO</a:t>
            </a:r>
            <a:r>
              <a:rPr lang="en-US" altLang="zh-CN" sz="3200" b="1" kern="100" dirty="0" err="1" smtClean="0">
                <a:solidFill>
                  <a:srgbClr val="0000FF"/>
                </a:solidFill>
                <a:latin typeface="Times New Roman"/>
                <a:ea typeface="华文细黑"/>
                <a:cs typeface="Courier New"/>
              </a:rPr>
              <a:t>H</a:t>
            </a:r>
            <a:endParaRPr lang="zh-CN" altLang="en-US" sz="3200" dirty="0"/>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arn(inVertical)">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down)">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arn(inVertical)">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P spid="20" grpId="0"/>
      <p:bldP spid="21" grpId="0"/>
      <p:bldP spid="22" grpId="0"/>
      <p:bldP spid="23" grpId="0"/>
      <p:bldP spid="24" grpId="0"/>
      <p:bldP spid="26" grpId="0" animBg="1"/>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117426"/>
            <a:ext cx="11953328" cy="660180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补充一</a:t>
            </a:r>
            <a:r>
              <a:rPr lang="zh-CN" altLang="zh-CN" sz="2800" b="1" dirty="0" smtClean="0">
                <a:latin typeface="Times New Roman" panose="02020603050405020304" pitchFamily="18" charset="0"/>
                <a:cs typeface="Times New Roman" panose="02020603050405020304" pitchFamily="18" charset="0"/>
              </a:rPr>
              <a:t>、</a:t>
            </a:r>
            <a:r>
              <a:rPr lang="zh-CN" altLang="zh-CN" sz="2800" b="1" dirty="0">
                <a:latin typeface="Times New Roman" panose="02020603050405020304" pitchFamily="18" charset="0"/>
                <a:cs typeface="Times New Roman" panose="02020603050405020304" pitchFamily="18" charset="0"/>
              </a:rPr>
              <a:t>卤素互化物</a:t>
            </a: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不同</a:t>
            </a:r>
            <a:r>
              <a:rPr lang="zh-CN" altLang="zh-CN" sz="2800" dirty="0">
                <a:latin typeface="Times New Roman" panose="02020603050405020304" pitchFamily="18" charset="0"/>
                <a:cs typeface="Times New Roman" panose="02020603050405020304" pitchFamily="18" charset="0"/>
              </a:rPr>
              <a:t>卤素原子之间可通过共用电子对形成卤素互化物。</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zh-CN" altLang="zh-CN" sz="2800" b="1" dirty="0" smtClean="0">
                <a:solidFill>
                  <a:srgbClr val="0000FF"/>
                </a:solidFill>
                <a:latin typeface="Times New Roman" panose="02020603050405020304" pitchFamily="18" charset="0"/>
                <a:cs typeface="Times New Roman" panose="02020603050405020304" pitchFamily="18" charset="0"/>
              </a:rPr>
              <a:t>如</a:t>
            </a:r>
            <a:r>
              <a:rPr lang="en-US" altLang="zh-CN" sz="2800" b="1" dirty="0" err="1" smtClean="0">
                <a:solidFill>
                  <a:srgbClr val="0000FF"/>
                </a:solidFill>
                <a:latin typeface="Times New Roman" panose="02020603050405020304" pitchFamily="18" charset="0"/>
                <a:cs typeface="Times New Roman" panose="02020603050405020304" pitchFamily="18" charset="0"/>
              </a:rPr>
              <a:t>BrCl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IBr</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BrI</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BrF</a:t>
            </a:r>
            <a:r>
              <a:rPr lang="en-US" altLang="zh-CN" sz="2800" b="1" baseline="-25000" dirty="0">
                <a:solidFill>
                  <a:srgbClr val="0000FF"/>
                </a:solidFill>
                <a:latin typeface="Times New Roman" panose="02020603050405020304" pitchFamily="18" charset="0"/>
                <a:cs typeface="Times New Roman" panose="02020603050405020304" pitchFamily="18" charset="0"/>
              </a:rPr>
              <a:t>5</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IF</a:t>
            </a:r>
            <a:r>
              <a:rPr lang="en-US" altLang="zh-CN" sz="2800" b="1" baseline="-25000" dirty="0">
                <a:solidFill>
                  <a:srgbClr val="0000FF"/>
                </a:solidFill>
                <a:latin typeface="Times New Roman" panose="02020603050405020304" pitchFamily="18" charset="0"/>
                <a:cs typeface="Times New Roman" panose="02020603050405020304" pitchFamily="18" charset="0"/>
              </a:rPr>
              <a:t>7</a:t>
            </a:r>
            <a:r>
              <a:rPr lang="zh-CN" altLang="zh-CN" sz="2800" b="1" dirty="0">
                <a:solidFill>
                  <a:srgbClr val="0000FF"/>
                </a:solidFill>
                <a:latin typeface="Times New Roman" panose="02020603050405020304" pitchFamily="18" charset="0"/>
                <a:cs typeface="Times New Roman" panose="02020603050405020304" pitchFamily="18" charset="0"/>
              </a:rPr>
              <a:t>等显不同价态的卤素互化物。</a:t>
            </a:r>
          </a:p>
          <a:p>
            <a:pPr latinLnBrk="1">
              <a:lnSpc>
                <a:spcPct val="150000"/>
              </a:lnSpc>
              <a:spcBef>
                <a:spcPts val="4200"/>
              </a:spcBef>
            </a:pPr>
            <a:r>
              <a:rPr lang="zh-CN"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卤素互化物的化学性质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⑴卤素互化物与卤素单质的性质有相同之处，如它们都能与水反应：</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IBr+H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HBr+HIO</a:t>
            </a:r>
            <a:r>
              <a:rPr lang="en-US" altLang="zh-CN" sz="2800" b="1" dirty="0" smtClean="0">
                <a:solidFill>
                  <a:srgbClr val="0000FF"/>
                </a:solidFill>
                <a:latin typeface="Times New Roman" panose="02020603050405020304" pitchFamily="18" charset="0"/>
                <a:cs typeface="Times New Roman" panose="02020603050405020304" pitchFamily="18" charset="0"/>
              </a:rPr>
              <a:t>              BrCl+H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HCl+HBrO</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注意</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X</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与水反应属于氧化还原反应，而</a:t>
            </a:r>
            <a:r>
              <a:rPr lang="en-US" altLang="zh-CN" sz="2800" b="1" dirty="0" err="1">
                <a:solidFill>
                  <a:srgbClr val="FF0000"/>
                </a:solidFill>
                <a:latin typeface="Times New Roman" panose="02020603050405020304" pitchFamily="18" charset="0"/>
                <a:cs typeface="Times New Roman" panose="02020603050405020304" pitchFamily="18" charset="0"/>
              </a:rPr>
              <a:t>IBr</a:t>
            </a:r>
            <a:r>
              <a:rPr lang="zh-CN" altLang="zh-CN" sz="2800" b="1" dirty="0">
                <a:solidFill>
                  <a:srgbClr val="FF0000"/>
                </a:solidFill>
                <a:latin typeface="Times New Roman" panose="02020603050405020304" pitchFamily="18" charset="0"/>
                <a:cs typeface="Times New Roman" panose="02020603050405020304" pitchFamily="18" charset="0"/>
              </a:rPr>
              <a:t>与</a:t>
            </a:r>
            <a:r>
              <a:rPr lang="zh-CN" altLang="zh-CN" sz="2800" b="1" dirty="0" smtClean="0">
                <a:solidFill>
                  <a:srgbClr val="FF0000"/>
                </a:solidFill>
                <a:latin typeface="Times New Roman" panose="02020603050405020304" pitchFamily="18" charset="0"/>
                <a:cs typeface="Times New Roman" panose="02020603050405020304" pitchFamily="18" charset="0"/>
              </a:rPr>
              <a:t>水</a:t>
            </a:r>
            <a:r>
              <a:rPr lang="zh-CN" altLang="en-US" sz="2800" b="1" dirty="0" smtClean="0">
                <a:solidFill>
                  <a:srgbClr val="FF0000"/>
                </a:solidFill>
                <a:latin typeface="Times New Roman" panose="02020603050405020304" pitchFamily="18" charset="0"/>
                <a:cs typeface="Times New Roman" panose="02020603050405020304" pitchFamily="18" charset="0"/>
              </a:rPr>
              <a:t>不</a:t>
            </a:r>
            <a:r>
              <a:rPr lang="zh-CN" altLang="zh-CN" sz="2800" b="1" dirty="0" smtClean="0">
                <a:solidFill>
                  <a:srgbClr val="FF0000"/>
                </a:solidFill>
                <a:latin typeface="Times New Roman" panose="02020603050405020304" pitchFamily="18" charset="0"/>
                <a:cs typeface="Times New Roman" panose="02020603050405020304" pitchFamily="18" charset="0"/>
              </a:rPr>
              <a:t>属于氧化还原</a:t>
            </a:r>
            <a:r>
              <a:rPr lang="zh-CN" altLang="zh-CN" sz="2800" b="1" dirty="0">
                <a:solidFill>
                  <a:srgbClr val="FF0000"/>
                </a:solidFill>
                <a:latin typeface="Times New Roman" panose="02020603050405020304" pitchFamily="18" charset="0"/>
                <a:cs typeface="Times New Roman" panose="02020603050405020304" pitchFamily="18" charset="0"/>
              </a:rPr>
              <a:t>反应。</a:t>
            </a:r>
          </a:p>
          <a:p>
            <a:pPr latinLnBrk="1">
              <a:lnSpc>
                <a:spcPct val="150000"/>
              </a:lnSpc>
              <a:spcBef>
                <a:spcPts val="1200"/>
              </a:spcBef>
            </a:pPr>
            <a:r>
              <a:rPr lang="zh-CN" altLang="zh-CN" sz="2800" dirty="0" smtClean="0">
                <a:latin typeface="Times New Roman" panose="02020603050405020304" pitchFamily="18" charset="0"/>
                <a:cs typeface="Times New Roman" panose="02020603050405020304" pitchFamily="18" charset="0"/>
              </a:rPr>
              <a:t>⑵</a:t>
            </a:r>
            <a:r>
              <a:rPr lang="zh-CN" altLang="zh-CN" sz="2800" dirty="0">
                <a:latin typeface="Times New Roman" panose="02020603050405020304" pitchFamily="18" charset="0"/>
                <a:cs typeface="Times New Roman" panose="02020603050405020304" pitchFamily="18" charset="0"/>
              </a:rPr>
              <a:t>在很多反应中，它们都是强氧化剂：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IBr+2H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HBr+HI+H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             </a:t>
            </a:r>
            <a:r>
              <a:rPr lang="en-US" altLang="zh-CN" sz="2800" b="1" dirty="0" smtClean="0">
                <a:solidFill>
                  <a:srgbClr val="0000FF"/>
                </a:solidFill>
                <a:latin typeface="Times New Roman" panose="02020603050405020304" pitchFamily="18" charset="0"/>
                <a:cs typeface="Times New Roman" panose="02020603050405020304" pitchFamily="18" charset="0"/>
              </a:rPr>
              <a:t>3BrCl+2Fe == FeBr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 + FeCl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928482" y="2090670"/>
            <a:ext cx="7911140"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非金属性强的显负价，非金属性弱的显正价；</a:t>
            </a:r>
            <a:endParaRPr lang="zh-CN" altLang="en-US" sz="3000" dirty="0"/>
          </a:p>
        </p:txBody>
      </p:sp>
    </p:spTree>
    <p:extLst>
      <p:ext uri="{BB962C8B-B14F-4D97-AF65-F5344CB8AC3E}">
        <p14:creationId xmlns:p14="http://schemas.microsoft.com/office/powerpoint/2010/main" val="328633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left)">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down)">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1000"/>
                                        <p:tgtEl>
                                          <p:spTgt spid="2">
                                            <p:txEl>
                                              <p:pRg st="3" end="3"/>
                                            </p:txEl>
                                          </p:spTgt>
                                        </p:tgtEl>
                                      </p:cBhvr>
                                    </p:animEffect>
                                    <p:anim calcmode="lin" valueType="num">
                                      <p:cBhvr>
                                        <p:cTn id="3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wipe(down)">
                                      <p:cBhvr>
                                        <p:cTn id="36" dur="10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wipe(left)">
                                      <p:cBhvr>
                                        <p:cTn id="41" dur="10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1000"/>
                                        <p:tgtEl>
                                          <p:spTgt spid="2">
                                            <p:txEl>
                                              <p:pRg st="7" end="7"/>
                                            </p:txEl>
                                          </p:spTgt>
                                        </p:tgtEl>
                                      </p:cBhvr>
                                    </p:animEffect>
                                    <p:anim calcmode="lin" valueType="num">
                                      <p:cBhvr>
                                        <p:cTn id="5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
                                            <p:txEl>
                                              <p:pRg st="8" end="8"/>
                                            </p:txEl>
                                          </p:spTgt>
                                        </p:tgtEl>
                                        <p:attrNameLst>
                                          <p:attrName>style.visibility</p:attrName>
                                        </p:attrNameLst>
                                      </p:cBhvr>
                                      <p:to>
                                        <p:strVal val="visible"/>
                                      </p:to>
                                    </p:set>
                                    <p:animEffect transition="in" filter="fade">
                                      <p:cBhvr>
                                        <p:cTn id="60" dur="1000"/>
                                        <p:tgtEl>
                                          <p:spTgt spid="2">
                                            <p:txEl>
                                              <p:pRg st="8" end="8"/>
                                            </p:txEl>
                                          </p:spTgt>
                                        </p:tgtEl>
                                      </p:cBhvr>
                                    </p:animEffect>
                                    <p:anim calcmode="lin" valueType="num">
                                      <p:cBhvr>
                                        <p:cTn id="6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26590"/>
            <a:ext cx="11953328" cy="621708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补充二</a:t>
            </a:r>
            <a:r>
              <a:rPr lang="zh-CN" altLang="zh-CN" sz="2800" b="1" dirty="0" smtClean="0">
                <a:latin typeface="Times New Roman" panose="02020603050405020304" pitchFamily="18" charset="0"/>
                <a:cs typeface="Times New Roman" panose="02020603050405020304" pitchFamily="18" charset="0"/>
              </a:rPr>
              <a:t>、拟卤素</a:t>
            </a:r>
            <a:endParaRPr lang="zh-CN" altLang="zh-CN" sz="2800" b="1" dirty="0">
              <a:latin typeface="Times New Roman" panose="02020603050405020304" pitchFamily="18" charset="0"/>
              <a:cs typeface="Times New Roman" panose="02020603050405020304" pitchFamily="18" charset="0"/>
            </a:endParaRP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拟卤素</a:t>
            </a:r>
            <a:r>
              <a:rPr lang="zh-CN" altLang="zh-CN" sz="2800" dirty="0">
                <a:latin typeface="Times New Roman" panose="02020603050405020304" pitchFamily="18" charset="0"/>
                <a:cs typeface="Times New Roman" panose="02020603050405020304" pitchFamily="18" charset="0"/>
              </a:rPr>
              <a:t>是指由二个或二个以上非金属元素原子组成的原子团，这些原子团在自由状态时，与卤素单质的性质相似。</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zh-CN" altLang="zh-CN" sz="2800" dirty="0" smtClean="0">
                <a:solidFill>
                  <a:srgbClr val="0000FF"/>
                </a:solidFill>
                <a:latin typeface="Times New Roman" panose="02020603050405020304" pitchFamily="18" charset="0"/>
                <a:cs typeface="Times New Roman" panose="02020603050405020304" pitchFamily="18" charset="0"/>
              </a:rPr>
              <a:t>重要</a:t>
            </a:r>
            <a:r>
              <a:rPr lang="zh-CN" altLang="zh-CN" sz="2800" dirty="0">
                <a:solidFill>
                  <a:srgbClr val="0000FF"/>
                </a:solidFill>
                <a:latin typeface="Times New Roman" panose="02020603050405020304" pitchFamily="18" charset="0"/>
                <a:cs typeface="Times New Roman" panose="02020603050405020304" pitchFamily="18" charset="0"/>
              </a:rPr>
              <a:t>的拟卤素有</a:t>
            </a:r>
            <a:r>
              <a:rPr lang="zh-CN" altLang="zh-CN" sz="2800" dirty="0" smtClean="0">
                <a:solidFill>
                  <a:srgbClr val="0000FF"/>
                </a:solidFill>
                <a:latin typeface="Times New Roman" panose="02020603050405020304" pitchFamily="18" charset="0"/>
                <a:cs typeface="Times New Roman" panose="02020603050405020304" pitchFamily="18" charset="0"/>
              </a:rPr>
              <a:t>氰</a:t>
            </a:r>
            <a:r>
              <a:rPr lang="en-US" altLang="zh-CN" sz="2800" b="1" dirty="0" smtClean="0">
                <a:solidFill>
                  <a:srgbClr val="0000FF"/>
                </a:solidFill>
                <a:latin typeface="Times New Roman" panose="02020603050405020304" pitchFamily="18" charset="0"/>
                <a:cs typeface="Times New Roman" panose="02020603050405020304" pitchFamily="18" charset="0"/>
              </a:rPr>
              <a:t>(CN)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、硫氰</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SCN)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smtClean="0">
                <a:solidFill>
                  <a:srgbClr val="0000FF"/>
                </a:solidFill>
                <a:latin typeface="Times New Roman" panose="02020603050405020304" pitchFamily="18" charset="0"/>
                <a:cs typeface="Times New Roman" panose="02020603050405020304" pitchFamily="18" charset="0"/>
              </a:rPr>
              <a:t>。</a:t>
            </a:r>
            <a:endParaRPr lang="zh-CN" altLang="zh-CN" sz="2800" dirty="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拟卤素的化学性质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拟卤素和卤素性质相似</a:t>
            </a:r>
            <a:r>
              <a:rPr lang="zh-CN" altLang="zh-CN" sz="2800" dirty="0" smtClean="0">
                <a:latin typeface="Times New Roman" panose="02020603050405020304" pitchFamily="18" charset="0"/>
                <a:cs typeface="Times New Roman" panose="02020603050405020304" pitchFamily="18" charset="0"/>
              </a:rPr>
              <a:t>如</a:t>
            </a:r>
            <a:r>
              <a:rPr lang="zh-CN" altLang="en-US"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2Fe+3(SCN)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2Fe(SCN)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           </a:t>
            </a:r>
            <a:r>
              <a:rPr lang="en-US" altLang="zh-CN" sz="2800" b="1" dirty="0" smtClean="0">
                <a:solidFill>
                  <a:srgbClr val="0000FF"/>
                </a:solidFill>
                <a:latin typeface="Times New Roman" panose="02020603050405020304" pitchFamily="18" charset="0"/>
                <a:cs typeface="Times New Roman" panose="02020603050405020304" pitchFamily="18" charset="0"/>
              </a:rPr>
              <a:t>2Fe+3Cl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FeCl</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拟卤素和卤素也都可与碱发生歧化反应，如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en-US" altLang="zh-CN" sz="2800" b="1" baseline="30000" dirty="0" smtClean="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3.</a:t>
            </a:r>
            <a:r>
              <a:rPr lang="zh-CN" altLang="zh-CN" sz="2800" b="1" dirty="0" smtClean="0">
                <a:latin typeface="Times New Roman" panose="02020603050405020304" pitchFamily="18" charset="0"/>
                <a:cs typeface="Times New Roman" panose="02020603050405020304" pitchFamily="18" charset="0"/>
              </a:rPr>
              <a:t>卤素的</a:t>
            </a:r>
            <a:r>
              <a:rPr lang="zh-CN" altLang="en-US" sz="2800" b="1" dirty="0" smtClean="0">
                <a:latin typeface="Times New Roman" panose="02020603050405020304" pitchFamily="18" charset="0"/>
                <a:cs typeface="Times New Roman" panose="02020603050405020304" pitchFamily="18" charset="0"/>
              </a:rPr>
              <a:t>氧化性</a:t>
            </a:r>
            <a:r>
              <a:rPr lang="zh-CN" altLang="zh-CN" sz="2800" b="1" dirty="0" smtClean="0">
                <a:latin typeface="Times New Roman" panose="02020603050405020304" pitchFamily="18" charset="0"/>
                <a:cs typeface="Times New Roman" panose="02020603050405020304" pitchFamily="18" charset="0"/>
              </a:rPr>
              <a:t>强弱</a:t>
            </a:r>
            <a:r>
              <a:rPr lang="zh-CN" altLang="zh-CN" sz="2800" b="1" dirty="0">
                <a:latin typeface="Times New Roman" panose="02020603050405020304" pitchFamily="18" charset="0"/>
                <a:cs typeface="Times New Roman" panose="02020603050405020304" pitchFamily="18" charset="0"/>
              </a:rPr>
              <a:t>顺序</a:t>
            </a:r>
            <a:r>
              <a:rPr lang="zh-CN" altLang="zh-CN" sz="2800" b="1" dirty="0" smtClean="0">
                <a:latin typeface="Times New Roman" panose="02020603050405020304" pitchFamily="18" charset="0"/>
                <a:cs typeface="Times New Roman" panose="02020603050405020304" pitchFamily="18" charset="0"/>
              </a:rPr>
              <a:t>为</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&gt;Br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&gt;(SCN)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&gt;I</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284465" y="6166098"/>
            <a:ext cx="4738733" cy="523220"/>
          </a:xfrm>
          <a:prstGeom prst="rect">
            <a:avLst/>
          </a:prstGeom>
        </p:spPr>
        <p:txBody>
          <a:bodyPr wrap="none">
            <a:spAutoFit/>
          </a:bodyPr>
          <a:lstStyle/>
          <a:p>
            <a:pPr latinLnBrk="1"/>
            <a:r>
              <a:rPr lang="en-US" altLang="zh-CN" sz="2800" b="1" dirty="0" smtClean="0">
                <a:solidFill>
                  <a:srgbClr val="FF0000"/>
                </a:solidFill>
                <a:latin typeface="Times New Roman" panose="02020603050405020304" pitchFamily="18" charset="0"/>
                <a:cs typeface="Times New Roman" panose="02020603050405020304" pitchFamily="18" charset="0"/>
              </a:rPr>
              <a:t>Br</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en-US" altLang="zh-CN" sz="2800" b="1" dirty="0" smtClean="0">
                <a:solidFill>
                  <a:srgbClr val="FF0000"/>
                </a:solidFill>
                <a:latin typeface="Times New Roman" panose="02020603050405020304" pitchFamily="18" charset="0"/>
                <a:cs typeface="Times New Roman" panose="02020603050405020304" pitchFamily="18" charset="0"/>
              </a:rPr>
              <a:t>+ 2KCN == 2KBr + (CN)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6527254" y="6166098"/>
            <a:ext cx="4803632" cy="523220"/>
          </a:xfrm>
          <a:prstGeom prst="rect">
            <a:avLst/>
          </a:prstGeom>
        </p:spPr>
        <p:txBody>
          <a:bodyPr wrap="square">
            <a:spAutoFit/>
          </a:bodyPr>
          <a:lstStyle/>
          <a:p>
            <a:pPr latinLnBrk="1"/>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SCN)</a:t>
            </a:r>
            <a:r>
              <a:rPr lang="en-US" altLang="zh-CN" sz="2800" b="1" baseline="-25000" dirty="0">
                <a:solidFill>
                  <a:srgbClr val="FF0000"/>
                </a:solidFill>
                <a:latin typeface="Times New Roman" panose="02020603050405020304" pitchFamily="18" charset="0"/>
                <a:cs typeface="Times New Roman" panose="02020603050405020304" pitchFamily="18" charset="0"/>
              </a:rPr>
              <a:t> </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+ 2KI == 2KSCN + I</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13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up)">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left)">
                                      <p:cBhvr>
                                        <p:cTn id="31" dur="10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10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wipe(left)">
                                      <p:cBhvr>
                                        <p:cTn id="41" dur="10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wipe(left)">
                                      <p:cBhvr>
                                        <p:cTn id="46" dur="1000"/>
                                        <p:tgtEl>
                                          <p:spTgt spid="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70154"/>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807174" y="667405"/>
            <a:ext cx="518091" cy="818173"/>
          </a:xfrm>
          <a:prstGeom prst="rect">
            <a:avLst/>
          </a:prstGeom>
        </p:spPr>
        <p:txBody>
          <a:bodyPr wrap="none">
            <a:spAutoFit/>
          </a:bodyPr>
          <a:lstStyle/>
          <a:p>
            <a:pPr algn="just">
              <a:lnSpc>
                <a:spcPct val="150000"/>
              </a:lnSpc>
              <a:spcAft>
                <a:spcPts val="0"/>
              </a:spcAft>
            </a:pPr>
            <a:r>
              <a:rPr lang="en-US" altLang="zh-CN" sz="3600" b="1" kern="100" dirty="0">
                <a:solidFill>
                  <a:srgbClr val="FF0000"/>
                </a:solidFill>
                <a:latin typeface="Times New Roman"/>
                <a:ea typeface="华文细黑"/>
                <a:cs typeface="Courier New"/>
              </a:rPr>
              <a:t>C</a:t>
            </a:r>
            <a:endParaRPr lang="zh-CN" altLang="zh-CN" sz="1200" b="1" kern="100" dirty="0">
              <a:solidFill>
                <a:srgbClr val="FF0000"/>
              </a:solidFill>
              <a:latin typeface="宋体"/>
              <a:cs typeface="Courier New"/>
            </a:endParaRPr>
          </a:p>
        </p:txBody>
      </p:sp>
      <p:sp>
        <p:nvSpPr>
          <p:cNvPr id="12" name="矩形 11"/>
          <p:cNvSpPr/>
          <p:nvPr/>
        </p:nvSpPr>
        <p:spPr>
          <a:xfrm>
            <a:off x="7031310" y="148557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7535366" y="1485578"/>
            <a:ext cx="2723823"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还原性最强</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919742" y="2133650"/>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7319342" y="27817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850715" y="2759341"/>
            <a:ext cx="4344218" cy="1077218"/>
          </a:xfrm>
          <a:prstGeom prst="rect">
            <a:avLst/>
          </a:prstGeom>
        </p:spPr>
        <p:txBody>
          <a:bodyPr wrap="square">
            <a:spAutoFit/>
          </a:bodyPr>
          <a:lstStyle/>
          <a:p>
            <a:r>
              <a:rPr lang="en-US" altLang="zh-CN" sz="3200" b="1" dirty="0" err="1" smtClean="0">
                <a:solidFill>
                  <a:srgbClr val="FF0000"/>
                </a:solidFill>
                <a:latin typeface="Times New Roman" panose="02020603050405020304" pitchFamily="18" charset="0"/>
                <a:cs typeface="Times New Roman" panose="02020603050405020304" pitchFamily="18" charset="0"/>
              </a:rPr>
              <a:t>AgCl</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AgBr</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AgI</a:t>
            </a:r>
            <a:r>
              <a:rPr lang="zh-CN" altLang="en-US" sz="3200" b="1" dirty="0" smtClean="0">
                <a:solidFill>
                  <a:srgbClr val="FF0000"/>
                </a:solidFill>
                <a:latin typeface="Times New Roman" panose="02020603050405020304" pitchFamily="18" charset="0"/>
                <a:cs typeface="Times New Roman" panose="02020603050405020304" pitchFamily="18" charset="0"/>
              </a:rPr>
              <a:t>均具有  </a:t>
            </a:r>
            <a:r>
              <a:rPr lang="en-US" altLang="zh-CN" sz="3200" b="1" dirty="0" smtClean="0">
                <a:solidFill>
                  <a:srgbClr val="FF0000"/>
                </a:solidFill>
                <a:latin typeface="Times New Roman" panose="02020603050405020304" pitchFamily="18" charset="0"/>
                <a:cs typeface="Times New Roman" panose="02020603050405020304" pitchFamily="18" charset="0"/>
              </a:rPr>
              <a:t/>
            </a:r>
            <a:br>
              <a:rPr lang="en-US" altLang="zh-CN" sz="3200" b="1" dirty="0" smtClean="0">
                <a:solidFill>
                  <a:srgbClr val="FF0000"/>
                </a:solidFill>
                <a:latin typeface="Times New Roman" panose="02020603050405020304" pitchFamily="18" charset="0"/>
                <a:cs typeface="Times New Roman" panose="02020603050405020304" pitchFamily="18" charset="0"/>
              </a:rPr>
            </a:br>
            <a:r>
              <a:rPr lang="zh-CN" altLang="en-US" sz="3200" b="1" dirty="0">
                <a:solidFill>
                  <a:srgbClr val="FF0000"/>
                </a:solidFill>
                <a:latin typeface="Times New Roman" panose="02020603050405020304" pitchFamily="18" charset="0"/>
                <a:cs typeface="Times New Roman" panose="02020603050405020304" pitchFamily="18" charset="0"/>
              </a:rPr>
              <a:t> </a:t>
            </a:r>
            <a:r>
              <a:rPr lang="zh-CN" altLang="en-US" sz="3200" b="1" dirty="0" smtClean="0">
                <a:solidFill>
                  <a:srgbClr val="FF0000"/>
                </a:solidFill>
                <a:latin typeface="Times New Roman" panose="02020603050405020304" pitchFamily="18" charset="0"/>
                <a:cs typeface="Times New Roman" panose="02020603050405020304" pitchFamily="18" charset="0"/>
              </a:rPr>
              <a:t>                        感光性</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9119542" y="3429794"/>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8393848" y="4077866"/>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1990750" y="5818832"/>
            <a:ext cx="8313814"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inVertical)">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344964" y="837506"/>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347" name="文档" r:id="rId4" imgW="654889" imgH="672864" progId="Word.Document.12">
                  <p:embed/>
                </p:oleObj>
              </mc:Choice>
              <mc:Fallback>
                <p:oleObj name="文档" r:id="rId4" imgW="654889" imgH="672864" progId="Word.Document.12">
                  <p:embed/>
                  <p:pic>
                    <p:nvPicPr>
                      <p:cNvPr id="0" name=""/>
                      <p:cNvPicPr/>
                      <p:nvPr/>
                    </p:nvPicPr>
                    <p:blipFill>
                      <a:blip r:embed="rId5"/>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371" name="文档" r:id="rId4" imgW="10974557" imgH="2976061" progId="Word.Document.12">
                  <p:embed/>
                </p:oleObj>
              </mc:Choice>
              <mc:Fallback>
                <p:oleObj name="文档" r:id="rId4" imgW="10974557" imgH="2976061" progId="Word.Document.12">
                  <p:embed/>
                  <p:pic>
                    <p:nvPicPr>
                      <p:cNvPr id="0" name=""/>
                      <p:cNvPicPr/>
                      <p:nvPr/>
                    </p:nvPicPr>
                    <p:blipFill>
                      <a:blip r:embed="rId5"/>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6"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2"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003" y="1117402"/>
            <a:ext cx="11923867" cy="4616648"/>
          </a:xfrm>
          <a:prstGeom prst="rect">
            <a:avLst/>
          </a:prstGeom>
        </p:spPr>
        <p:txBody>
          <a:bodyPr wrap="square">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a:t>
            </a:r>
            <a:r>
              <a:rPr lang="zh-CN" altLang="zh-CN" sz="2800" b="1" kern="100" dirty="0">
                <a:solidFill>
                  <a:srgbClr val="FF0000"/>
                </a:solidFill>
                <a:latin typeface="Times New Roman"/>
                <a:ea typeface="华文细黑"/>
                <a:cs typeface="Times New Roman"/>
              </a:rPr>
              <a:t>唯一呈液态的非金属单质</a:t>
            </a:r>
            <a:r>
              <a:rPr lang="zh-CN" altLang="zh-CN" sz="2800" kern="100" dirty="0">
                <a:latin typeface="Times New Roman"/>
                <a:ea typeface="华文细黑"/>
                <a:cs typeface="Times New Roman"/>
              </a:rPr>
              <a:t>；液溴易挥发且有毒，</a:t>
            </a:r>
            <a:r>
              <a:rPr lang="zh-CN" altLang="zh-CN" sz="2800" kern="100" dirty="0" smtClean="0">
                <a:latin typeface="Times New Roman"/>
                <a:ea typeface="华文细黑"/>
                <a:cs typeface="Times New Roman"/>
              </a:rPr>
              <a:t>通常</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加</a:t>
            </a:r>
            <a:r>
              <a:rPr lang="zh-CN" altLang="zh-CN" sz="2800" b="1" kern="100" dirty="0" smtClean="0">
                <a:solidFill>
                  <a:srgbClr val="FF0000"/>
                </a:solidFill>
                <a:latin typeface="Times New Roman"/>
                <a:ea typeface="华文细黑"/>
                <a:cs typeface="Times New Roman"/>
              </a:rPr>
              <a:t>水液</a:t>
            </a:r>
            <a:r>
              <a:rPr lang="zh-CN" altLang="zh-CN" sz="2800" b="1" kern="100" dirty="0">
                <a:solidFill>
                  <a:srgbClr val="FF0000"/>
                </a:solidFill>
                <a:latin typeface="Times New Roman"/>
                <a:ea typeface="华文细黑"/>
                <a:cs typeface="Times New Roman"/>
              </a:rPr>
              <a:t>封</a:t>
            </a:r>
            <a:r>
              <a:rPr lang="zh-CN" altLang="zh-CN" sz="2800" kern="100" dirty="0">
                <a:latin typeface="Times New Roman"/>
                <a:ea typeface="华文细黑"/>
                <a:cs typeface="Times New Roman"/>
              </a:rPr>
              <a:t>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2F</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=4HF</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
        <p:nvSpPr>
          <p:cNvPr id="2" name="椭圆 1"/>
          <p:cNvSpPr/>
          <p:nvPr/>
        </p:nvSpPr>
        <p:spPr bwMode="auto">
          <a:xfrm>
            <a:off x="3430910" y="405458"/>
            <a:ext cx="5328592" cy="864096"/>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422" name="文档" r:id="rId5" imgW="6814325" imgH="939935" progId="Word.Document.12">
                  <p:embed/>
                </p:oleObj>
              </mc:Choice>
              <mc:Fallback>
                <p:oleObj name="文档" r:id="rId5" imgW="6814325" imgH="939935" progId="Word.Document.12">
                  <p:embed/>
                  <p:pic>
                    <p:nvPicPr>
                      <p:cNvPr id="0" name=""/>
                      <p:cNvPicPr/>
                      <p:nvPr/>
                    </p:nvPicPr>
                    <p:blipFill>
                      <a:blip r:embed="rId6"/>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96285"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4867" y="2133651"/>
            <a:ext cx="74979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64952" y="2781722"/>
            <a:ext cx="2701458" cy="50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657" name="文档" r:id="rId4" imgW="11139720" imgH="2314514" progId="Word.Document.12">
                  <p:embed/>
                </p:oleObj>
              </mc:Choice>
              <mc:Fallback>
                <p:oleObj name="文档" r:id="rId4" imgW="11139720" imgH="2314514" progId="Word.Document.12">
                  <p:embed/>
                  <p:pic>
                    <p:nvPicPr>
                      <p:cNvPr id="0" name=""/>
                      <p:cNvPicPr/>
                      <p:nvPr/>
                    </p:nvPicPr>
                    <p:blipFill>
                      <a:blip r:embed="rId5"/>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6"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5"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701" name="文档" r:id="rId5" imgW="1226251" imgH="838110" progId="Word.Document.12">
                  <p:embed/>
                </p:oleObj>
              </mc:Choice>
              <mc:Fallback>
                <p:oleObj name="文档" r:id="rId5" imgW="1226251" imgH="838110" progId="Word.Document.12">
                  <p:embed/>
                  <p:pic>
                    <p:nvPicPr>
                      <p:cNvPr id="0" name=""/>
                      <p:cNvPicPr/>
                      <p:nvPr/>
                    </p:nvPicPr>
                    <p:blipFill>
                      <a:blip r:embed="rId6"/>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702" name="文档" r:id="rId8" imgW="1226251" imgH="838110" progId="Word.Document.12">
                    <p:embed/>
                  </p:oleObj>
                </mc:Choice>
                <mc:Fallback>
                  <p:oleObj name="文档" r:id="rId8" imgW="1226251" imgH="838110" progId="Word.Document.12">
                    <p:embed/>
                    <p:pic>
                      <p:nvPicPr>
                        <p:cNvPr id="0" name=""/>
                        <p:cNvPicPr/>
                        <p:nvPr/>
                      </p:nvPicPr>
                      <p:blipFill>
                        <a:blip r:embed="rId9"/>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pic>
        <p:nvPicPr>
          <p:cNvPr id="5" name="图片 4"/>
          <p:cNvPicPr>
            <a:picLocks noChangeAspect="1"/>
          </p:cNvPicPr>
          <p:nvPr/>
        </p:nvPicPr>
        <p:blipFill rotWithShape="1">
          <a:blip r:embed="rId10">
            <a:extLst>
              <a:ext uri="{28A0092B-C50C-407E-A947-70E740481C1C}">
                <a14:useLocalDpi xmlns:a14="http://schemas.microsoft.com/office/drawing/2010/main" val="0"/>
              </a:ext>
            </a:extLst>
          </a:blip>
          <a:srcRect l="16952" r="9505"/>
          <a:stretch/>
        </p:blipFill>
        <p:spPr>
          <a:xfrm>
            <a:off x="9816280" y="25400"/>
            <a:ext cx="2188870"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rotWithShape="1">
          <a:blip r:embed="rId11">
            <a:extLst>
              <a:ext uri="{28A0092B-C50C-407E-A947-70E740481C1C}">
                <a14:useLocalDpi xmlns:a14="http://schemas.microsoft.com/office/drawing/2010/main" val="0"/>
              </a:ext>
            </a:extLst>
          </a:blip>
          <a:srcRect l="18291" t="6089" r="14285" b="17257"/>
          <a:stretch/>
        </p:blipFill>
        <p:spPr>
          <a:xfrm>
            <a:off x="9816280" y="2290714"/>
            <a:ext cx="2212618" cy="2064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wipe(left)">
                                      <p:cBhvr>
                                        <p:cTn id="48" dur="500"/>
                                        <p:tgtEl>
                                          <p:spTgt spid="7">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838" name="文档" r:id="rId4" imgW="578563" imgH="659904" progId="Word.Document.12">
                  <p:embed/>
                </p:oleObj>
              </mc:Choice>
              <mc:Fallback>
                <p:oleObj name="文档" r:id="rId4" imgW="578563" imgH="659904" progId="Word.Document.12">
                  <p:embed/>
                  <p:pic>
                    <p:nvPicPr>
                      <p:cNvPr id="0" name=""/>
                      <p:cNvPicPr/>
                      <p:nvPr/>
                    </p:nvPicPr>
                    <p:blipFill>
                      <a:blip r:embed="rId5"/>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839" name="文档" r:id="rId7" imgW="7474948" imgH="1168529" progId="Word.Document.12">
                  <p:embed/>
                </p:oleObj>
              </mc:Choice>
              <mc:Fallback>
                <p:oleObj name="文档" r:id="rId7" imgW="7474948" imgH="1168529" progId="Word.Document.12">
                  <p:embed/>
                  <p:pic>
                    <p:nvPicPr>
                      <p:cNvPr id="0" name=""/>
                      <p:cNvPicPr/>
                      <p:nvPr/>
                    </p:nvPicPr>
                    <p:blipFill>
                      <a:blip r:embed="rId8"/>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862" name="文档" r:id="rId4" imgW="578563" imgH="710666" progId="Word.Document.12">
                  <p:embed/>
                </p:oleObj>
              </mc:Choice>
              <mc:Fallback>
                <p:oleObj name="文档" r:id="rId4" imgW="578563" imgH="710666" progId="Word.Document.12">
                  <p:embed/>
                  <p:pic>
                    <p:nvPicPr>
                      <p:cNvPr id="0" name=""/>
                      <p:cNvPicPr/>
                      <p:nvPr/>
                    </p:nvPicPr>
                    <p:blipFill>
                      <a:blip r:embed="rId5"/>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863" name="文档" r:id="rId7" imgW="4579182" imgH="659904" progId="Word.Document.12">
                  <p:embed/>
                </p:oleObj>
              </mc:Choice>
              <mc:Fallback>
                <p:oleObj name="文档" r:id="rId7" imgW="4579182" imgH="659904" progId="Word.Document.12">
                  <p:embed/>
                  <p:pic>
                    <p:nvPicPr>
                      <p:cNvPr id="0" name=""/>
                      <p:cNvPicPr/>
                      <p:nvPr/>
                    </p:nvPicPr>
                    <p:blipFill>
                      <a:blip r:embed="rId8"/>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9"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10"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11"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440" name="文档" r:id="rId5" imgW="2001029" imgH="838110" progId="Word.Document.12">
                  <p:embed/>
                </p:oleObj>
              </mc:Choice>
              <mc:Fallback>
                <p:oleObj name="文档" r:id="rId5" imgW="2001029" imgH="838110" progId="Word.Document.12">
                  <p:embed/>
                  <p:pic>
                    <p:nvPicPr>
                      <p:cNvPr id="0" name=""/>
                      <p:cNvPicPr/>
                      <p:nvPr/>
                    </p:nvPicPr>
                    <p:blipFill>
                      <a:blip r:embed="rId6"/>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2">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1"/>
                                        </p:tgtEl>
                                        <p:attrNameLst>
                                          <p:attrName>style.visibility</p:attrName>
                                        </p:attrNameLst>
                                      </p:cBhvr>
                                      <p:to>
                                        <p:strVal val="visible"/>
                                      </p:to>
                                    </p:set>
                                    <p:animEffect transition="in" filter="blinds(horizontal)">
                                      <p:cBhvr>
                                        <p:cTn id="52" dur="500"/>
                                        <p:tgtEl>
                                          <p:spTgt spid="327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274"/>
                                        </p:tgtEl>
                                        <p:attrNameLst>
                                          <p:attrName>style.visibility</p:attrName>
                                        </p:attrNameLst>
                                      </p:cBhvr>
                                      <p:to>
                                        <p:strVal val="visible"/>
                                      </p:to>
                                    </p:set>
                                    <p:animEffect transition="in" filter="blinds(horizontal)">
                                      <p:cBhvr>
                                        <p:cTn id="57" dur="500"/>
                                        <p:tgtEl>
                                          <p:spTgt spid="3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146" name="文档" r:id="rId8" imgW="862264" imgH="644423" progId="Word.Document.12">
                  <p:embed/>
                </p:oleObj>
              </mc:Choice>
              <mc:Fallback>
                <p:oleObj name="文档" r:id="rId8" imgW="862264" imgH="644423" progId="Word.Document.12">
                  <p:embed/>
                  <p:pic>
                    <p:nvPicPr>
                      <p:cNvPr id="0" name=""/>
                      <p:cNvPicPr/>
                      <p:nvPr/>
                    </p:nvPicPr>
                    <p:blipFill>
                      <a:blip r:embed="rId9"/>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776" name="文档" r:id="rId8" imgW="11304884" imgH="1436657" progId="Word.Document.12">
                  <p:embed/>
                </p:oleObj>
              </mc:Choice>
              <mc:Fallback>
                <p:oleObj name="文档" r:id="rId8" imgW="11304884" imgH="1436657" progId="Word.Document.12">
                  <p:embed/>
                  <p:pic>
                    <p:nvPicPr>
                      <p:cNvPr id="0" name=""/>
                      <p:cNvPicPr/>
                      <p:nvPr/>
                    </p:nvPicPr>
                    <p:blipFill>
                      <a:blip r:embed="rId9"/>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191" name="文档" r:id="rId8" imgW="10987511" imgH="1019179" progId="Word.Document.12">
                  <p:embed/>
                </p:oleObj>
              </mc:Choice>
              <mc:Fallback>
                <p:oleObj name="文档" r:id="rId8" imgW="10987511" imgH="1019179" progId="Word.Document.12">
                  <p:embed/>
                  <p:pic>
                    <p:nvPicPr>
                      <p:cNvPr id="0" name=""/>
                      <p:cNvPicPr/>
                      <p:nvPr/>
                    </p:nvPicPr>
                    <p:blipFill>
                      <a:blip r:embed="rId9"/>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561783" y="2205658"/>
            <a:ext cx="10717999"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探究：若持续通入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smtClean="0">
                <a:solidFill>
                  <a:srgbClr val="0000FF"/>
                </a:solidFill>
                <a:latin typeface="Times New Roman"/>
                <a:ea typeface="华文细黑"/>
                <a:cs typeface="Times New Roman"/>
              </a:rPr>
              <a:t>至大大过量时，试纸先变蓝后又褪色，原因？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+6H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+ 2HIO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8943</TotalTime>
  <Words>5729</Words>
  <Application>Microsoft Office PowerPoint</Application>
  <PresentationFormat>自定义</PresentationFormat>
  <Paragraphs>1590</Paragraphs>
  <Slides>124</Slides>
  <Notes>3</Notes>
  <HiddenSlides>19</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124</vt:i4>
      </vt:variant>
    </vt:vector>
  </HeadingPairs>
  <TitlesOfParts>
    <vt:vector size="126"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935</cp:revision>
  <dcterms:created xsi:type="dcterms:W3CDTF">2014-11-27T01:03:08Z</dcterms:created>
  <dcterms:modified xsi:type="dcterms:W3CDTF">2016-10-10T23:50:24Z</dcterms:modified>
</cp:coreProperties>
</file>